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04B5-F559-79E9-BF58-A773060262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222FF8-0EBF-BF13-41EC-240BF51FD1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A046C-7C7E-0711-5F4D-912A0F43E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87FBB-C601-1870-F1B9-AAC5DA4A7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E4CD3-6136-7050-EF77-21B30E3D5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79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537A9-8680-A9D1-852A-177DF4AE9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A5B2C6-8D9F-55AC-E8DE-F0A15387D5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FD7E3-7C0F-B02F-B010-AFF37C964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300E5B-B987-2E42-00CB-7C6DB8933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D4F90-DBFB-72BD-18E5-6AE48CE7A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719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C369E-9663-02F9-D2FC-4F7D61A78E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A0C362-F186-C7E4-FD7B-4589A60E06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01015-E426-BD05-4D08-14EE910B6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CC5050-5FD3-76F5-C50D-02BB919F5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4F743-CFBF-308A-C755-8BE586287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08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10FE5-FA1B-83E5-EE17-50C2E6277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7521F-54B9-6CFB-116E-2F1102391F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EAA515-A27D-B68A-1070-34A460E15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CF6AC-0793-5743-A83A-2C0F65486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63B87-9C9D-EC66-6575-FD01C95F5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052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FC308-5F64-FFF3-73F8-788737401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D41E09-087D-FB57-A174-1B55786267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CA446-9F63-FCBD-2DF7-138C79419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D8B22-EB21-86F3-C448-393267156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CFCCF-CFF3-942B-A96F-19C139571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683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15944-B3E3-812A-1B3D-9C4ED5AB2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181A2-C132-DE1E-322D-548BC485CC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EBF66C-35F0-D088-0141-43F982A2AC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9C59B-B6DA-70CC-3D47-20FB9673C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97EAEF-645D-6E43-A6E2-6F6AC9ADF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0350EE-5F3C-6D1E-FA75-43DC88264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917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C9F83-1B12-98BF-8199-B4CDDD8EF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73ECA4-2C49-3718-C728-48C9A8241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A96E3E-B83C-A356-9CB1-8B74CB28E1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954EEE-901D-055D-E6E2-143B9410A1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06AED0-5E90-FD24-A4FA-1F3BCD587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31C71A-F0AE-2FE0-05AD-05E7F47C7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3C31CA-C3A1-9BD2-8F17-C7703ADB0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8BEFF8-D9AF-D28F-754A-CAAB04F63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773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172F6-BCF0-F2AC-8639-8FE609150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62707D-4908-052C-261E-7E0BEC251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C10D44-60F7-8BE4-6DA6-46F4A8A41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3E2D28-E5B8-BC33-F17E-9BE3F215D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99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753501-20CF-FD9B-6094-58AB40DFC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A7BA92-C98C-CB63-ED3F-30176B8C4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DE9EA1-2EDC-176C-2662-C243AA4F2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83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0F9FD-8C1C-A20F-64C2-5289D7B26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8EA15-ED1D-64A8-E0F9-1DA0E9B727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79738-859B-8C0C-A80C-9E5722015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11B6D8-2FC2-6B72-9739-465E6B60A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D5E486-2C6E-1367-FDF5-9B876057B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7E2DDC-9002-416D-1BF4-7AAEF2801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242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63BE8-F3A1-607A-627B-C4B85A83F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274D93-8173-7D36-6414-6C69E02AC0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36B98D-7C2B-9C19-1AB9-923647C61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FA044D-4DFB-92BD-FBBB-C9BCF6ECC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1EE312-B378-7EF2-B0FD-0BBFC93CD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3C9343-EF2A-FD11-C05F-19376180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353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4784C8-5D2A-F002-99DA-1538DB13C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6044B8-6062-BE32-B412-C3F301C3FC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F0477B-275E-ABEF-82D1-BA224E4CD2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BAEDE-FE2D-E1B1-F873-E16E4BDCF7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1ADCA-4F0A-5392-F3D9-119CEBB658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068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84CFC85F-70D4-11AF-AC45-2B714ACCF76E}"/>
              </a:ext>
            </a:extLst>
          </p:cNvPr>
          <p:cNvGrpSpPr/>
          <p:nvPr/>
        </p:nvGrpSpPr>
        <p:grpSpPr>
          <a:xfrm>
            <a:off x="1698376" y="1489938"/>
            <a:ext cx="9007004" cy="3726334"/>
            <a:chOff x="1698376" y="1489938"/>
            <a:chExt cx="9007004" cy="372633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39A47C3-8F90-8391-150A-8E6AB7880121}"/>
                </a:ext>
              </a:extLst>
            </p:cNvPr>
            <p:cNvGrpSpPr/>
            <p:nvPr/>
          </p:nvGrpSpPr>
          <p:grpSpPr>
            <a:xfrm>
              <a:off x="1698376" y="1489938"/>
              <a:ext cx="9007004" cy="3148958"/>
              <a:chOff x="2299702" y="1084714"/>
              <a:chExt cx="5812155" cy="2032000"/>
            </a:xfrm>
          </p:grpSpPr>
          <p:pic>
            <p:nvPicPr>
              <p:cNvPr id="6" name="Picture 5" descr="Several concrete structures with text&#10;&#10;Description automatically generated with medium confidence">
                <a:extLst>
                  <a:ext uri="{FF2B5EF4-FFF2-40B4-BE49-F238E27FC236}">
                    <a16:creationId xmlns:a16="http://schemas.microsoft.com/office/drawing/2014/main" id="{820497FE-82F5-32A2-57A1-261370106C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9702" y="1084714"/>
                <a:ext cx="2298700" cy="2032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" name="Picture 6" descr="A drawing of a beam&#10;&#10;Description automatically generated">
                <a:extLst>
                  <a:ext uri="{FF2B5EF4-FFF2-40B4-BE49-F238E27FC236}">
                    <a16:creationId xmlns:a16="http://schemas.microsoft.com/office/drawing/2014/main" id="{F91749DD-7D0D-65CF-0CA1-A246999436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8402" y="1084714"/>
                <a:ext cx="3513455" cy="202628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9C521EC-4AD6-B565-7CCE-E5E74E2E2049}"/>
                </a:ext>
              </a:extLst>
            </p:cNvPr>
            <p:cNvSpPr txBox="1"/>
            <p:nvPr/>
          </p:nvSpPr>
          <p:spPr>
            <a:xfrm>
              <a:off x="3047198" y="4846940"/>
              <a:ext cx="609760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buNone/>
              </a:pPr>
              <a:r>
                <a:rPr lang="en-US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Mangal" panose="02040503050203030202" pitchFamily="18" charset="0"/>
                </a:rPr>
                <a:t>(a)                                                                  (b)</a:t>
              </a:r>
              <a:endParaRPr lang="en-US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Mangal" panose="02040503050203030202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6911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094E16-8793-5832-CD4B-FA5BD8B0A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127" y="1498733"/>
            <a:ext cx="9568591" cy="305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095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95181C-8F10-59E9-E933-B1CA30FAF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926" y="1369399"/>
            <a:ext cx="7841892" cy="370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46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551966-2677-9F3D-AB1E-86B05F2AA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602" y="2096476"/>
            <a:ext cx="8743356" cy="252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5810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833E15-A73F-00CF-80E6-846DD08DFE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914" y="1594340"/>
            <a:ext cx="3980550" cy="3430048"/>
          </a:xfrm>
          <a:prstGeom prst="rect">
            <a:avLst/>
          </a:prstGeom>
        </p:spPr>
      </p:pic>
      <p:pic>
        <p:nvPicPr>
          <p:cNvPr id="3" name="Picture 2" descr="A machine with a round cylinder&#10;&#10;AI-generated content may be incorrect.">
            <a:extLst>
              <a:ext uri="{FF2B5EF4-FFF2-40B4-BE49-F238E27FC236}">
                <a16:creationId xmlns:a16="http://schemas.microsoft.com/office/drawing/2014/main" id="{66F2D55F-B0D4-DCB9-44D9-5218741647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1594340"/>
            <a:ext cx="1825291" cy="30923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EF2CB7-8776-DFF0-91FA-CC8A0CCE1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4364" y="1594340"/>
            <a:ext cx="1331853" cy="303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425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ey rectangular object with a wire attached to it&#10;&#10;AI-generated content may be incorrect.">
            <a:extLst>
              <a:ext uri="{FF2B5EF4-FFF2-40B4-BE49-F238E27FC236}">
                <a16:creationId xmlns:a16="http://schemas.microsoft.com/office/drawing/2014/main" id="{80029ABC-0695-83DC-EB12-683E2343AB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0484" y="950595"/>
            <a:ext cx="2140268" cy="44420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08CA45B-D89B-49DF-2307-7FB087369A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235" y="950594"/>
            <a:ext cx="2703637" cy="4462773"/>
          </a:xfrm>
          <a:prstGeom prst="rect">
            <a:avLst/>
          </a:prstGeom>
        </p:spPr>
      </p:pic>
      <p:pic>
        <p:nvPicPr>
          <p:cNvPr id="4" name="Picture 3" descr="A concrete object with a wire and a tag&#10;&#10;AI-generated content may be incorrect.">
            <a:extLst>
              <a:ext uri="{FF2B5EF4-FFF2-40B4-BE49-F238E27FC236}">
                <a16:creationId xmlns:a16="http://schemas.microsoft.com/office/drawing/2014/main" id="{36F00BE2-45FA-4EE2-8CF4-FBBEED5BF7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5720" y="950594"/>
            <a:ext cx="3334512" cy="44472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94204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roll of rolled material&#10;&#10;AI-generated content may be incorrect.">
            <a:extLst>
              <a:ext uri="{FF2B5EF4-FFF2-40B4-BE49-F238E27FC236}">
                <a16:creationId xmlns:a16="http://schemas.microsoft.com/office/drawing/2014/main" id="{13D8F095-B7D7-BE99-EBCE-D7E68D28D0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2965" y="1172527"/>
            <a:ext cx="8126070" cy="43047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59373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ollage of a concrete object&#10;&#10;AI-generated content may be incorrect.">
            <a:extLst>
              <a:ext uri="{FF2B5EF4-FFF2-40B4-BE49-F238E27FC236}">
                <a16:creationId xmlns:a16="http://schemas.microsoft.com/office/drawing/2014/main" id="{083D049E-7B1A-7804-E5F6-70D95C4FD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976" y="1061974"/>
            <a:ext cx="9590047" cy="404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6347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roll of rolled material&#10;&#10;AI-generated content may be incorrect.">
            <a:extLst>
              <a:ext uri="{FF2B5EF4-FFF2-40B4-BE49-F238E27FC236}">
                <a16:creationId xmlns:a16="http://schemas.microsoft.com/office/drawing/2014/main" id="{146EFA67-6A4E-7DA9-A412-9975BCD2AC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2648" y="1177734"/>
            <a:ext cx="2802255" cy="41001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A close-up of a rope&#10;&#10;AI-generated content may be incorrect.">
            <a:extLst>
              <a:ext uri="{FF2B5EF4-FFF2-40B4-BE49-F238E27FC236}">
                <a16:creationId xmlns:a16="http://schemas.microsoft.com/office/drawing/2014/main" id="{22B7A25D-D6FB-A480-8D8E-28B76C06F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7307" y="1177734"/>
            <a:ext cx="2244090" cy="4081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3881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omparison of a sample of a fabric&#10;&#10;AI-generated content may be incorrect.">
            <a:extLst>
              <a:ext uri="{FF2B5EF4-FFF2-40B4-BE49-F238E27FC236}">
                <a16:creationId xmlns:a16="http://schemas.microsoft.com/office/drawing/2014/main" id="{6DC61910-18E4-55A3-0DD3-CE2C645F7D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644"/>
          <a:stretch>
            <a:fillRect/>
          </a:stretch>
        </p:blipFill>
        <p:spPr bwMode="auto">
          <a:xfrm>
            <a:off x="3830890" y="794385"/>
            <a:ext cx="4091305" cy="20688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A close up of a stone&#10;&#10;AI-generated content may be incorrect.">
            <a:extLst>
              <a:ext uri="{FF2B5EF4-FFF2-40B4-BE49-F238E27FC236}">
                <a16:creationId xmlns:a16="http://schemas.microsoft.com/office/drawing/2014/main" id="{0F60BDF6-6D81-1AF7-5BA1-49EB4A9674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8573" y="3126740"/>
            <a:ext cx="3075940" cy="20675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156655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04EA5D3-DF39-E15F-ED98-2BA981FF9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0159" y="1034796"/>
            <a:ext cx="8973025" cy="40858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5443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5BE53A4-D279-872A-AFC6-5FB0D21DE4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239" r="26257" b="8552"/>
          <a:stretch>
            <a:fillRect/>
          </a:stretch>
        </p:blipFill>
        <p:spPr>
          <a:xfrm>
            <a:off x="3264408" y="1207008"/>
            <a:ext cx="7068312" cy="424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2928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A63C27-7E28-DF3E-03EE-5E3BEBC8C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205" y="1395222"/>
            <a:ext cx="10248177" cy="372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8570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700634-5134-9B9A-469D-3C73E1AD7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754" y="1255690"/>
            <a:ext cx="8243189" cy="3718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737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8551C3-3169-B741-ED20-756A16C89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855" y="1301400"/>
            <a:ext cx="7647760" cy="338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721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9D3EE2-0784-BE14-83E3-F64B42819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928" y="1014856"/>
            <a:ext cx="7338144" cy="416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5984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08459D-AE6D-978D-2D72-90A5191B43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466" y="1459870"/>
            <a:ext cx="7551068" cy="377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939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96424E-D04A-8C85-4E3E-63B525A5F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957" y="1005840"/>
            <a:ext cx="8784831" cy="4407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048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D48C5D-D7FC-4157-C5D2-3F3B272E62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776" y="1755648"/>
            <a:ext cx="7081105" cy="349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0685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0D2182-9B45-96D9-DE99-2FD976996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508" y="1682414"/>
            <a:ext cx="10080113" cy="36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5370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9756A7-AC8D-8331-1AF7-7F7357BFB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838" y="1258816"/>
            <a:ext cx="4959257" cy="434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009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B11CB18-B233-471E-27BF-7E910E492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774" y="959976"/>
            <a:ext cx="5218338" cy="464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523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132A2F-00AE-D18D-2A70-591564ACF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4937" y="630989"/>
            <a:ext cx="7122126" cy="52003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82606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D1436C-70CF-E9E2-CB9B-0EDF0974F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012" y="1169249"/>
            <a:ext cx="6019976" cy="451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946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9C9CDFF-AE03-53E2-F42B-E96C62ACA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694" y="1538478"/>
            <a:ext cx="9612072" cy="344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443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7FE066-9E3D-50F0-05A8-AA8FBD1241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9530"/>
          <a:stretch>
            <a:fillRect/>
          </a:stretch>
        </p:blipFill>
        <p:spPr>
          <a:xfrm>
            <a:off x="771105" y="1210056"/>
            <a:ext cx="10649789" cy="336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0623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A317DD-D844-105D-73A4-1E6517FF4B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667" y="772269"/>
            <a:ext cx="7930665" cy="503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4954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E05BD4-0160-91D2-8670-DD0C1B526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618" y="988211"/>
            <a:ext cx="8113766" cy="452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6857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D7E535-8566-6DCB-F760-E3FE9C7CC6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659" y="493798"/>
            <a:ext cx="6136097" cy="563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7409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B32E81-3038-D555-0DE0-F07B8BD09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632" y="569414"/>
            <a:ext cx="6137372" cy="571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2136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F5FE477-22FC-E747-FC8E-F268595226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755" y="1157182"/>
            <a:ext cx="5546120" cy="454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5844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B03F18-30A2-4929-AB4E-82E5E664E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299" y="881512"/>
            <a:ext cx="9782883" cy="4604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0289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D49867-58E8-0831-2294-59D43AA73E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901" y="1326642"/>
            <a:ext cx="8846197" cy="420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038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41EAB7D-1801-E9C5-4EDE-E90901CA8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921" y="1202405"/>
            <a:ext cx="7631537" cy="390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9231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7AA5AF7-209E-F4FD-FE8F-9B5E41F41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138" y="965451"/>
            <a:ext cx="6857377" cy="471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8327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5CE845E-A34A-26F4-822A-014EA93BE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522" y="1434022"/>
            <a:ext cx="8030956" cy="398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228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B73C8A-9A44-04BD-7218-B50EC6118F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1227958"/>
            <a:ext cx="6248400" cy="44020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00706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8B172E4-8FEE-8149-AECC-C277A6ADCE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272" y="1176920"/>
            <a:ext cx="6559455" cy="45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0814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DE2F4A9-8CE5-27C6-61F1-6D2D9700E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971" y="1615283"/>
            <a:ext cx="6572058" cy="36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6392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963A6C3-F667-BAB7-F0A0-7D7D02ED4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006" y="1444580"/>
            <a:ext cx="6693988" cy="396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53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D6B7EF-AAE9-EE13-5988-0E908AE62A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419" y="982780"/>
            <a:ext cx="6460339" cy="423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838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16CF9DD-D233-35F5-A6DC-5343796E6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515" y="1466129"/>
            <a:ext cx="8095876" cy="370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59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AA0EAE-E455-6DA4-33E5-BB5C3A9C0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562" y="1039239"/>
            <a:ext cx="7290875" cy="423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685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ollage of a test&#10;&#10;AI-generated content may be incorrect.">
            <a:extLst>
              <a:ext uri="{FF2B5EF4-FFF2-40B4-BE49-F238E27FC236}">
                <a16:creationId xmlns:a16="http://schemas.microsoft.com/office/drawing/2014/main" id="{A04FC3DD-411D-1877-7011-8599BB55B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65" y="1490361"/>
            <a:ext cx="10673140" cy="291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26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rawing of a square with dimensions&#10;&#10;Description automatically generated">
            <a:extLst>
              <a:ext uri="{FF2B5EF4-FFF2-40B4-BE49-F238E27FC236}">
                <a16:creationId xmlns:a16="http://schemas.microsoft.com/office/drawing/2014/main" id="{60C25C43-43BC-8723-F3D5-2A971E65EE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4794" y="1161765"/>
            <a:ext cx="4487311" cy="41486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1173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</Words>
  <Application>Microsoft Office PowerPoint</Application>
  <PresentationFormat>Widescreen</PresentationFormat>
  <Paragraphs>1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0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Pranay Singh</dc:creator>
  <cp:lastModifiedBy>Pranay Singh</cp:lastModifiedBy>
  <cp:revision>1</cp:revision>
  <dcterms:created xsi:type="dcterms:W3CDTF">2026-02-02T15:02:38Z</dcterms:created>
  <dcterms:modified xsi:type="dcterms:W3CDTF">2026-02-02T15:25:19Z</dcterms:modified>
</cp:coreProperties>
</file>