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1" r:id="rId3"/>
    <p:sldId id="261" r:id="rId4"/>
    <p:sldId id="262" r:id="rId5"/>
    <p:sldId id="263" r:id="rId6"/>
    <p:sldId id="288" r:id="rId7"/>
    <p:sldId id="289" r:id="rId8"/>
    <p:sldId id="264" r:id="rId9"/>
    <p:sldId id="265" r:id="rId10"/>
    <p:sldId id="302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E04B5-F559-79E9-BF58-A77306026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222FF8-0EBF-BF13-41EC-240BF51FD1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2A046C-7C7E-0711-5F4D-912A0F43E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987FBB-C601-1870-F1B9-AAC5DA4A7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E4CD3-6136-7050-EF77-21B30E3D5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879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537A9-8680-A9D1-852A-177DF4AE9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A5B2C6-8D9F-55AC-E8DE-F0A15387D5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FD7E3-7C0F-B02F-B010-AFF37C964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00E5B-B987-2E42-00CB-7C6DB8933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ED4F90-DBFB-72BD-18E5-6AE48CE7A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719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C369E-9663-02F9-D2FC-4F7D61A78E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A0C362-F186-C7E4-FD7B-4589A60E06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01015-E426-BD05-4D08-14EE910B6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CC5050-5FD3-76F5-C50D-02BB919F5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4F743-CFBF-308A-C755-8BE586287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08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610FE5-FA1B-83E5-EE17-50C2E6277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7521F-54B9-6CFB-116E-2F1102391F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AA515-A27D-B68A-1070-34A460E15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CF6AC-0793-5743-A83A-2C0F65486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63B87-9C9D-EC66-6575-FD01C95F5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052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FC308-5F64-FFF3-73F8-788737401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D41E09-087D-FB57-A174-1B55786267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CA446-9F63-FCBD-2DF7-138C79419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D8B22-EB21-86F3-C448-393267156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CFCCF-CFF3-942B-A96F-19C139571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683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15944-B3E3-812A-1B3D-9C4ED5AB2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3181A2-C132-DE1E-322D-548BC485CC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EBF66C-35F0-D088-0141-43F982A2AC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C9C59B-B6DA-70CC-3D47-20FB9673C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97EAEF-645D-6E43-A6E2-6F6AC9ADF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0350EE-5F3C-6D1E-FA75-43DC88264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917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C9F83-1B12-98BF-8199-B4CDDD8EF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73ECA4-2C49-3718-C728-48C9A8241D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A96E3E-B83C-A356-9CB1-8B74CB28E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954EEE-901D-055D-E6E2-143B9410A1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06AED0-5E90-FD24-A4FA-1F3BCD5871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C31C71A-F0AE-2FE0-05AD-05E7F47C7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3C31CA-C3A1-9BD2-8F17-C7703ADB0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8BEFF8-D9AF-D28F-754A-CAAB04F63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73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172F6-BCF0-F2AC-8639-8FE609150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62707D-4908-052C-261E-7E0BEC251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C10D44-60F7-8BE4-6DA6-46F4A8A41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3E2D28-E5B8-BC33-F17E-9BE3F215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99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753501-20CF-FD9B-6094-58AB40DFC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A7BA92-C98C-CB63-ED3F-30176B8C4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DE9EA1-2EDC-176C-2662-C243AA4F2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83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0F9FD-8C1C-A20F-64C2-5289D7B26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8EA15-ED1D-64A8-E0F9-1DA0E9B72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79738-859B-8C0C-A80C-9E5722015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11B6D8-2FC2-6B72-9739-465E6B60A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D5E486-2C6E-1367-FDF5-9B876057B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7E2DDC-9002-416D-1BF4-7AAEF2801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242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63BE8-F3A1-607A-627B-C4B85A83F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274D93-8173-7D36-6414-6C69E02AC0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36B98D-7C2B-9C19-1AB9-923647C61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FA044D-4DFB-92BD-FBBB-C9BCF6ECC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1EE312-B378-7EF2-B0FD-0BBFC93CD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3C9343-EF2A-FD11-C05F-19376180A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353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4784C8-5D2A-F002-99DA-1538DB13C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044B8-6062-BE32-B412-C3F301C3F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0477B-275E-ABEF-82D1-BA224E4CD2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49ECD2-05B4-4106-835E-64B6D0655E1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BAEDE-FE2D-E1B1-F873-E16E4BDCF7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1ADCA-4F0A-5392-F3D9-119CEBB658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4A3DC2-AD41-4D66-8A34-0A4F9296DC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68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84CFC85F-70D4-11AF-AC45-2B714ACCF76E}"/>
              </a:ext>
            </a:extLst>
          </p:cNvPr>
          <p:cNvGrpSpPr/>
          <p:nvPr/>
        </p:nvGrpSpPr>
        <p:grpSpPr>
          <a:xfrm>
            <a:off x="1698376" y="1489938"/>
            <a:ext cx="9007004" cy="3726334"/>
            <a:chOff x="1698376" y="1489938"/>
            <a:chExt cx="9007004" cy="372633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39A47C3-8F90-8391-150A-8E6AB7880121}"/>
                </a:ext>
              </a:extLst>
            </p:cNvPr>
            <p:cNvGrpSpPr/>
            <p:nvPr/>
          </p:nvGrpSpPr>
          <p:grpSpPr>
            <a:xfrm>
              <a:off x="1698376" y="1489938"/>
              <a:ext cx="9007004" cy="3148958"/>
              <a:chOff x="2299702" y="1084714"/>
              <a:chExt cx="5812155" cy="2032000"/>
            </a:xfrm>
          </p:grpSpPr>
          <p:pic>
            <p:nvPicPr>
              <p:cNvPr id="6" name="Picture 5" descr="Several concrete structures with text&#10;&#10;Description automatically generated with medium confidence">
                <a:extLst>
                  <a:ext uri="{FF2B5EF4-FFF2-40B4-BE49-F238E27FC236}">
                    <a16:creationId xmlns:a16="http://schemas.microsoft.com/office/drawing/2014/main" id="{820497FE-82F5-32A2-57A1-261370106C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9702" y="1084714"/>
                <a:ext cx="2298700" cy="2032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" name="Picture 6" descr="A drawing of a beam&#10;&#10;Description automatically generated">
                <a:extLst>
                  <a:ext uri="{FF2B5EF4-FFF2-40B4-BE49-F238E27FC236}">
                    <a16:creationId xmlns:a16="http://schemas.microsoft.com/office/drawing/2014/main" id="{F91749DD-7D0D-65CF-0CA1-A246999436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8402" y="1084714"/>
                <a:ext cx="3513455" cy="202628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9C521EC-4AD6-B565-7CCE-E5E74E2E2049}"/>
                </a:ext>
              </a:extLst>
            </p:cNvPr>
            <p:cNvSpPr txBox="1"/>
            <p:nvPr/>
          </p:nvSpPr>
          <p:spPr>
            <a:xfrm>
              <a:off x="3047198" y="4846940"/>
              <a:ext cx="609760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buNone/>
              </a:pPr>
              <a:r>
                <a:rPr lang="en-US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Mangal" panose="02040503050203030202" pitchFamily="18" charset="0"/>
                </a:rPr>
                <a:t>(a)                                                                  (b)</a:t>
              </a:r>
              <a:endParaRPr lang="en-US" sz="16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Mangal" panose="02040503050203030202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6911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0A44AB5-039E-ADFA-CF61-0EB100611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269" y="169164"/>
            <a:ext cx="4541462" cy="622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28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95181C-8F10-59E9-E933-B1CA30FAF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926" y="1369399"/>
            <a:ext cx="7841892" cy="370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46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551966-2677-9F3D-AB1E-86B05F2AA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602" y="2096476"/>
            <a:ext cx="8743356" cy="252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581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E55B59-0E57-0D4F-9989-BF98D3EF2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609" y="1160378"/>
            <a:ext cx="5902219" cy="38736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E92015-CB66-6259-56D0-F8C54D3CF8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927" y="1160378"/>
            <a:ext cx="3389430" cy="387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349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16CF9DD-D233-35F5-A6DC-5343796E6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515" y="1466129"/>
            <a:ext cx="8095876" cy="370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59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AA0EAE-E455-6DA4-33E5-BB5C3A9C0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0562" y="1039239"/>
            <a:ext cx="7290875" cy="423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685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llage of a test&#10;&#10;AI-generated content may be incorrect.">
            <a:extLst>
              <a:ext uri="{FF2B5EF4-FFF2-40B4-BE49-F238E27FC236}">
                <a16:creationId xmlns:a16="http://schemas.microsoft.com/office/drawing/2014/main" id="{A04FC3DD-411D-1877-7011-8599BB55B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65" y="1490361"/>
            <a:ext cx="10673140" cy="291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26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A317DD-D844-105D-73A4-1E6517FF4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667" y="772269"/>
            <a:ext cx="7930665" cy="503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495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E05BD4-0160-91D2-8670-DD0C1B526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618" y="988211"/>
            <a:ext cx="8113766" cy="452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85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square with dimensions&#10;&#10;Description automatically generated">
            <a:extLst>
              <a:ext uri="{FF2B5EF4-FFF2-40B4-BE49-F238E27FC236}">
                <a16:creationId xmlns:a16="http://schemas.microsoft.com/office/drawing/2014/main" id="{60C25C43-43BC-8723-F3D5-2A971E65E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34794" y="1161765"/>
            <a:ext cx="4487311" cy="41486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1173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094E16-8793-5832-CD4B-FA5BD8B0A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127" y="1498733"/>
            <a:ext cx="9568591" cy="305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095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</Words>
  <Application>Microsoft Office PowerPoint</Application>
  <PresentationFormat>Widescreen</PresentationFormat>
  <Paragraphs>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Pranay Singh</dc:creator>
  <cp:lastModifiedBy>Pranay Singh</cp:lastModifiedBy>
  <cp:revision>2</cp:revision>
  <dcterms:created xsi:type="dcterms:W3CDTF">2026-02-02T15:02:38Z</dcterms:created>
  <dcterms:modified xsi:type="dcterms:W3CDTF">2026-02-02T21:19:59Z</dcterms:modified>
</cp:coreProperties>
</file>