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DD725-A3B1-7F47-92C7-3ABA96C5AC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7A1896-FAFF-9727-8C22-381465E272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49DC63-A6D4-7A64-F329-94A0A9766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6D7828-824E-FF77-A937-D8A35E9AC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9A69CB-0298-BDCC-CB03-AB8ED4FB7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323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D336C-2B03-CAB9-0791-ED6CB730F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84277D-8FA7-E55D-C8F0-FB61AE1C64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4C0AD9-9AAE-2A76-88EA-97821A85E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93E29D-8FCF-8B98-638B-BEEC4DF93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262F04-E892-15E4-C136-4774C6E09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731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813335-5521-E5A8-4CA2-84B23F446D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18BD32-07EB-F4AC-2864-749E0AD47C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5D072A-E2BC-5DA6-0E01-4D5DBC31B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DCB9-9093-29B2-9286-A55BBFDD2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1D0BF5-57EE-12C5-54B8-E1FBF1DDC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93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E38F3-9433-F64C-FBCF-721CA19C8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E5506-010C-369A-1727-721713AF1D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61D26E-FFC1-952E-2503-3083B7043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86057F-EE34-C975-218F-95735EE3C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0A932-2DF7-BC31-E95F-F93ED3C1E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01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7DEFC-BF4D-2163-C8E8-897FB515C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286C91-28DF-1A07-80CD-055156D4F1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7A95BA-0C1B-9213-C02A-DD6A6164E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DD298E-CAD8-FB51-ECEE-5A74CAF78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EF733F-D3E8-D448-171F-FCCF3125A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07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596DC-FE01-AAFC-B873-4A73DEBC6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BBCCE1-D59E-867B-036D-58BBD6CD8E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C2A774-AC22-D561-2050-A99CA5D147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042C4B-4E60-5434-28DC-8DCC8F690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0C078C-B8FF-C863-0E54-A47E8CBA8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137FF1-5BB1-392B-FF42-C323ECE32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234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8635E-3746-93DE-189D-E8522ECD6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77E2FB-B3EE-B43C-7C64-2322E4A576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7AA847-5CEA-284E-4C67-706FD8E16B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47B52B-2FDC-00BB-BD3A-B7B3283326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7C0EB6-B296-778B-0CB1-D4F1AE1566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C65B5C-728C-355D-057F-0A0068EEC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6E702B-7B4B-6C2D-F5F5-F5BE05B4E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AB954E-7A0D-90CF-E364-008775908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812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2D458-D84C-08B4-DC52-026B587DA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A282E7-010F-4783-1890-2BCC9B6D9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429604-33B5-24E7-D3F1-D3E6A76AA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1F8F79-7793-3CBA-300D-AA23D7E80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025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41442C-0C6D-467D-3FA8-3CDF8FCA1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FB58FA-2CFE-E31B-41D7-333A74881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879514-B920-54F4-2E28-4960DFB12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122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25F56-B805-B78F-6836-4F10E2CC4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E7503F-5E55-5277-8ECD-A533FFF2B2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169E99-6890-5608-B8C3-29B845007C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EB94B9-9FC0-8405-EE60-8603C50F8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BA9FCF-888A-348E-0470-37387C83A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E954F2-F8E6-2D05-3C48-5F3036DC7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198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988EB-6B33-EA58-35D4-ED7B3D9D2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5720CF-3415-01D5-3169-712DB37EE5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5F282B-5B26-3859-9267-B6EA9C3A9F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06B811-D187-1866-EFBD-9DDE094B1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D16595-2EC0-9BD2-B2EC-A3D6421F4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BBE966-31D4-9AC6-AE1D-E46B0411C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36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FAA4B7-1249-5288-CD1E-6557C66FC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B59F53-D795-B57C-19C7-005F8B401C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21364C-4C48-C7BF-3FB6-5C8EA560B5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696CF9-4163-747E-C976-3C9DE48881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32DE3D-877B-2BCE-2622-A61AD86EAE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879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3d model of a concrete girder and a structure&#10;&#10;Description automatically generated with medium confidence">
            <a:extLst>
              <a:ext uri="{FF2B5EF4-FFF2-40B4-BE49-F238E27FC236}">
                <a16:creationId xmlns:a16="http://schemas.microsoft.com/office/drawing/2014/main" id="{BF41420F-D400-4785-E623-CA9168A856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488" y="1489267"/>
            <a:ext cx="5529496" cy="36130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" name="Picture 4" descr="A screen shot of a graph&#10;&#10;Description automatically generated">
            <a:extLst>
              <a:ext uri="{FF2B5EF4-FFF2-40B4-BE49-F238E27FC236}">
                <a16:creationId xmlns:a16="http://schemas.microsoft.com/office/drawing/2014/main" id="{43DF2224-2852-2F0A-5C0D-DF2F997499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42" t="-3030" r="-1" b="-1"/>
          <a:stretch/>
        </p:blipFill>
        <p:spPr bwMode="auto">
          <a:xfrm>
            <a:off x="7212901" y="1489267"/>
            <a:ext cx="3150620" cy="36130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23298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aph of stress test&#10;&#10;Description automatically generated">
            <a:extLst>
              <a:ext uri="{FF2B5EF4-FFF2-40B4-BE49-F238E27FC236}">
                <a16:creationId xmlns:a16="http://schemas.microsoft.com/office/drawing/2014/main" id="{016E1EE4-11CB-699D-F5C6-A5EB7C87F0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9"/>
          <a:stretch/>
        </p:blipFill>
        <p:spPr bwMode="auto">
          <a:xfrm>
            <a:off x="3593210" y="972072"/>
            <a:ext cx="5697093" cy="49138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988761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5CB3B99-858D-36AB-9107-A47CF399AE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134" y="939355"/>
            <a:ext cx="4963732" cy="458886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898075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03E7C73-D383-2C87-B5A1-92BC37259BD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63487"/>
          <a:stretch>
            <a:fillRect/>
          </a:stretch>
        </p:blipFill>
        <p:spPr>
          <a:xfrm>
            <a:off x="3675753" y="1721999"/>
            <a:ext cx="2170176" cy="27889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DE0BB51-27C1-7626-FB92-169C4C4B0F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5929" y="1721999"/>
            <a:ext cx="3115326" cy="279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3843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A146402-4FC3-EC71-FFB9-FB017742BC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4188" y="2191404"/>
            <a:ext cx="4523624" cy="2475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0010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Pranay Singh</dc:creator>
  <cp:lastModifiedBy>Pranay Singh</cp:lastModifiedBy>
  <cp:revision>3</cp:revision>
  <dcterms:created xsi:type="dcterms:W3CDTF">2026-02-03T01:17:58Z</dcterms:created>
  <dcterms:modified xsi:type="dcterms:W3CDTF">2026-02-03T01:24:21Z</dcterms:modified>
</cp:coreProperties>
</file>