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9" d="100"/>
          <a:sy n="99" d="100"/>
        </p:scale>
        <p:origin x="108" y="2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4C00C8-303C-28D1-F109-73EB780D81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74B0728-93BA-D46B-E662-9B7184392B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341EC6-B680-2557-FC9B-68A13C3D3B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9F48D-1526-4CC3-A4F0-A7B07CE1C4B1}" type="datetimeFigureOut">
              <a:rPr lang="en-US" smtClean="0"/>
              <a:t>2/2/2026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6D49F1-05F3-3F57-3A61-5A62D018AF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F8F2A6-54CD-3F20-B759-134DDF5B2F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5CE0D-AF7A-4444-93D1-BAB44FB2D3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43980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A9E092-A7A9-E7E4-EDBA-6A1B1A5BE0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F5F6A3B-677C-8D5F-DD1D-C4DA5AF7B8A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49B57E-5ED7-95C7-1862-DF050C1A77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9F48D-1526-4CC3-A4F0-A7B07CE1C4B1}" type="datetimeFigureOut">
              <a:rPr lang="en-US" smtClean="0"/>
              <a:t>2/2/2026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797CAE-2A01-9B6E-2357-EE814110B6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86D4CC-C068-778B-38B5-E700F1C848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5CE0D-AF7A-4444-93D1-BAB44FB2D3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79861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0DE3248-5902-5EC4-7CF7-674E22FB89C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1EC0BBB-6799-F868-9CB0-A2717A86F8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885662-8EDA-7A8C-A60F-525F370E4C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9F48D-1526-4CC3-A4F0-A7B07CE1C4B1}" type="datetimeFigureOut">
              <a:rPr lang="en-US" smtClean="0"/>
              <a:t>2/2/2026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B140D8-F0E8-F08A-6BBC-33E0835E0D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9EC30B-962F-928A-BFC5-93925EF082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5CE0D-AF7A-4444-93D1-BAB44FB2D3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76793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703A0E-0104-A606-02D1-99741FB46B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8318E6-18D9-AEE7-6614-03B96552C5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F46FA2-A303-D295-C145-1B4FFEA787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9F48D-1526-4CC3-A4F0-A7B07CE1C4B1}" type="datetimeFigureOut">
              <a:rPr lang="en-US" smtClean="0"/>
              <a:t>2/2/2026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10B760-D3BA-20C3-72FB-40BE6AA9FE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44048-F3DF-1DBA-E7C4-1BAC071F4A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5CE0D-AF7A-4444-93D1-BAB44FB2D3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64235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19732E-C29C-0574-96A2-EC1BFE92A7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034AAA5-F944-3FCF-DB89-6A75D075E1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6BA993-6E4A-E8C3-8A87-B762BB42AF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9F48D-1526-4CC3-A4F0-A7B07CE1C4B1}" type="datetimeFigureOut">
              <a:rPr lang="en-US" smtClean="0"/>
              <a:t>2/2/2026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268186-5A3E-409E-D3CE-388F59272D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E9BFB3-88A1-F645-57A2-6868E12C1E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5CE0D-AF7A-4444-93D1-BAB44FB2D3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34328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D6F0D1-6C17-A1DE-3E55-91787347E6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489528-86B2-6E75-8E6A-B0A913B0C7B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CD1758A-1522-6B62-6F03-ED24116BF00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E0CB0E1-D89B-FD4B-14CE-7605CABD18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9F48D-1526-4CC3-A4F0-A7B07CE1C4B1}" type="datetimeFigureOut">
              <a:rPr lang="en-US" smtClean="0"/>
              <a:t>2/2/2026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76E85CC-4945-0AE1-6BD7-DC0A844247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4154B50-A6BB-514C-2DE3-55C5046D93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5CE0D-AF7A-4444-93D1-BAB44FB2D3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29140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393F79-C653-F2B5-54CF-AEA04C3ACB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AF04B34-9C97-4FA4-52FE-52EAB4E9E2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87728E0-F9B7-2ADA-3A93-6E2514F143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A46FF48-06DF-CA09-8DBF-C616B30C962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B0F9BF8-1239-4FE3-0468-FA95ACF7E1C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01E8D8F-0497-4599-E65C-DB291A6462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9F48D-1526-4CC3-A4F0-A7B07CE1C4B1}" type="datetimeFigureOut">
              <a:rPr lang="en-US" smtClean="0"/>
              <a:t>2/2/2026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8FD218A-17BB-E54B-74AE-0A9AD352B8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6335B03-7088-D4DF-95DE-93B403D45C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5CE0D-AF7A-4444-93D1-BAB44FB2D3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77121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06D50C-1171-385F-2C73-4A60635BEF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67C26F6-93A1-186A-E890-7AC72FB7FB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9F48D-1526-4CC3-A4F0-A7B07CE1C4B1}" type="datetimeFigureOut">
              <a:rPr lang="en-US" smtClean="0"/>
              <a:t>2/2/2026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B50C37B-6CCE-C3AF-7D85-1D0AA8F717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87E297B-D6DD-A060-B284-1BD90C086B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5CE0D-AF7A-4444-93D1-BAB44FB2D3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3882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2099546-74EF-CDC4-77F4-F9D1865C66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9F48D-1526-4CC3-A4F0-A7B07CE1C4B1}" type="datetimeFigureOut">
              <a:rPr lang="en-US" smtClean="0"/>
              <a:t>2/2/2026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A013630-707F-3973-A589-59105F8E43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53952D6-74F2-EC0A-3502-6EF994ED96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5CE0D-AF7A-4444-93D1-BAB44FB2D3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21581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9EBA7A-3285-E249-5E02-D87814049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531DB6-2DBA-153F-4FBF-10699CF0DA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216059-AAFE-AFE6-0379-5C0CC92F04B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B84F45A-74E6-93E8-1F3D-E4DA86CB83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9F48D-1526-4CC3-A4F0-A7B07CE1C4B1}" type="datetimeFigureOut">
              <a:rPr lang="en-US" smtClean="0"/>
              <a:t>2/2/2026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1200DB-A43C-3E07-83B5-D752719F34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68021A1-8655-DAF8-EA4A-BDC28C9AB8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5CE0D-AF7A-4444-93D1-BAB44FB2D3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39426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BE99E9-1FED-C8DF-78E4-E563211B7F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839E198-3A7D-67EF-9812-82EA1B193DB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EB7F254-07CD-75EC-98D0-8869FF6A9C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0DB2AC8-691A-17AE-F397-B4281BEE69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9F48D-1526-4CC3-A4F0-A7B07CE1C4B1}" type="datetimeFigureOut">
              <a:rPr lang="en-US" smtClean="0"/>
              <a:t>2/2/2026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3EB1D85-76E7-E662-2FAD-A8CF625C61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427ABCC-12D7-590E-78BA-F94C645C5B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05CE0D-AF7A-4444-93D1-BAB44FB2D3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2375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2647335-DA8B-FEFE-ED10-3391B35552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06F48B5-A14D-24CA-FD4B-2EBFD0D819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0CD064-3C29-947C-97BC-B2310ECAACB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DF9F48D-1526-4CC3-A4F0-A7B07CE1C4B1}" type="datetimeFigureOut">
              <a:rPr lang="en-US" smtClean="0"/>
              <a:t>2/2/2026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F5A140-9345-3F2D-6034-7B55B62005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F774E6-CCA5-12AA-04CC-D528B8EFB26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A05CE0D-AF7A-4444-93D1-BAB44FB2D3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42897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7C90F6C-2122-7DB6-9496-58FC5248720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787"/>
          <a:stretch/>
        </p:blipFill>
        <p:spPr bwMode="auto">
          <a:xfrm>
            <a:off x="1854884" y="1374842"/>
            <a:ext cx="3986349" cy="341418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0430592-2EBF-2D55-96EB-8DD73C5A108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18"/>
          <a:stretch/>
        </p:blipFill>
        <p:spPr bwMode="auto">
          <a:xfrm>
            <a:off x="6740892" y="1374842"/>
            <a:ext cx="3163503" cy="352507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2046932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9F415A9-3388-82C6-6548-72318BF100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0089" y="1194070"/>
            <a:ext cx="6686674" cy="4202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3640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0FCE0F5-E31F-88AB-9DE3-F475F8AC4F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2711" y="1136304"/>
            <a:ext cx="8671930" cy="4051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62544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Pranay Singh</dc:creator>
  <cp:lastModifiedBy>Pranay Singh</cp:lastModifiedBy>
  <cp:revision>1</cp:revision>
  <dcterms:created xsi:type="dcterms:W3CDTF">2026-02-03T00:40:17Z</dcterms:created>
  <dcterms:modified xsi:type="dcterms:W3CDTF">2026-02-03T00:41:12Z</dcterms:modified>
</cp:coreProperties>
</file>