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C02768-85B4-690E-6E30-587F17971C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B7D0D7E-04D3-7995-BCA2-0157CF63F1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98CB29-CFB7-3537-79ED-D97DCAE140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3360A-1199-4D0E-AC6D-B785BAF1D5B2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4AE50B-C32B-68C4-DF5C-8DB5D7EED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5BF489-28A7-58EA-73F5-39BFCF91A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C4EA-D65D-4190-8247-A08B2F987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910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224CC-CB33-DC57-BCB1-04D3023C9C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3A102B-1346-7CB9-9246-370B107A80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E43ABF-BF7C-1AA4-1C82-37411C7382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3360A-1199-4D0E-AC6D-B785BAF1D5B2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164904-6A5C-CFF0-9759-AE6621851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FF4036-5511-763F-22A1-58D47D34A7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C4EA-D65D-4190-8247-A08B2F987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825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FF58E94-0090-E0E5-6F21-6D3027DF45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4EEF38-86E9-04CF-9366-771FA50822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780EA4-DB63-F8DB-8FBF-123A79787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3360A-1199-4D0E-AC6D-B785BAF1D5B2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2BFE4A-A878-1B87-3B47-E35179F7F1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3744B8-6F12-CA55-9E0C-24DC7D3FAD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C4EA-D65D-4190-8247-A08B2F987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687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B5554E-6537-3994-8779-37A49CA044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64BAC7-9C25-78C1-025B-296398F810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4CE4E8-6CAD-6DD0-B8E1-5270F82E3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3360A-1199-4D0E-AC6D-B785BAF1D5B2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F09990-A157-E992-92A8-C9ACC25A9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15BD3D-A4FE-D028-B028-7E4ABD518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C4EA-D65D-4190-8247-A08B2F987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7317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AAAD48-E082-C03B-CCB1-198152654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05DD59-622D-CF68-BFC3-669D51EBC9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8EAE20-DE25-2F64-A9EE-84DEEC2F3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3360A-1199-4D0E-AC6D-B785BAF1D5B2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E4DE9B-2CE5-C3AA-4EC9-ABB462CF1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CE541C-D841-14EE-986E-22757D248B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C4EA-D65D-4190-8247-A08B2F987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5657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C0BC43-4E7F-2BFF-43F6-FAD4D1604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37FCD0-D6F9-D44D-6C1C-D608D48361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E7F364-A58B-381B-A481-CB715E2A7B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C52D5B-9781-3593-79E6-AC5025899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3360A-1199-4D0E-AC6D-B785BAF1D5B2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574B34-95D7-61E7-CEE5-019B7202F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3E1648-8CF5-C44B-16A5-223605228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C4EA-D65D-4190-8247-A08B2F987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037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EB9469-543A-7184-8DF0-3FC57448B2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3A29F4-5282-E76D-60CE-B8E0B40D47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4D3E28-D839-6673-494B-CFEFF11069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D96ED0D-7AD7-67A9-1373-3AE28010AB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0C9C927-53FB-7283-E9E7-15BA4898C8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80DE4C-06F2-16A9-4123-0A1F27863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3360A-1199-4D0E-AC6D-B785BAF1D5B2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85269AF-B70A-CC32-D549-7FF0334F6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B77BD3B-AC73-6EE3-714C-C43636DBC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C4EA-D65D-4190-8247-A08B2F987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383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700F57-98C0-986B-3936-2BE37426EB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0A97A58-FA5B-B9F7-88E9-EA7F17FB90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3360A-1199-4D0E-AC6D-B785BAF1D5B2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D3F7430-9DFB-F22E-DDD5-1FCDA92C8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191AA0-E89A-B0CC-AB7C-921396E9E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C4EA-D65D-4190-8247-A08B2F987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129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F5E042-E2B7-7309-B567-30CCD61A1C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3360A-1199-4D0E-AC6D-B785BAF1D5B2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44A30CB-802A-A4C4-ABE2-32DB6B556A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0D00C3-FB86-092E-5AC6-86297BEC94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C4EA-D65D-4190-8247-A08B2F987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717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416FE7-8634-1543-2449-36601E952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406CB1-9F86-C881-286D-BB52B55C00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734A30-D0EC-3B27-9EAC-5711C7350B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2F40C9-E7CC-2166-E917-49F29CF63F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3360A-1199-4D0E-AC6D-B785BAF1D5B2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544BE1-4898-2925-4B6C-53A72651FE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2E2006-3E04-A9D2-104E-0FFB53C1F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C4EA-D65D-4190-8247-A08B2F987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836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EBD421-6D22-2F18-2B5C-31C4C8C9D2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275F0FD-7F7C-C8EA-41B9-B5A11E971C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ED144B-5A06-387A-12BC-0CA6FF4E50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68F54E-A6B8-9847-D30E-F1D4D22ECE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93360A-1199-4D0E-AC6D-B785BAF1D5B2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709431-6C71-937F-F2B0-2DAF6A100C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D6AB00-C25E-8B69-5A33-45333D729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AFC4EA-D65D-4190-8247-A08B2F987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233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7E92C7C-701A-1136-F374-57CF798BE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A8AEE4-5CF7-57E8-2197-0B8A166ED7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D8EEF6-994C-4562-E3A4-046D871EA8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593360A-1199-4D0E-AC6D-B785BAF1D5B2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736970-A5B0-745B-078D-BF4993FD8A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A00C49-E903-3F9E-F9B9-17288D75D9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FAFC4EA-D65D-4190-8247-A08B2F9876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82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71BB03F-87EC-E548-E295-4FDB54F253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1572" y="1523193"/>
            <a:ext cx="4291956" cy="3438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7127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4BFEA93-672F-5ED7-84E9-7B42910F17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5828" y="1150493"/>
            <a:ext cx="3556572" cy="38727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659816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ece of paper on a wood surface&#10;&#10;AI-generated content may be incorrect.">
            <a:extLst>
              <a:ext uri="{FF2B5EF4-FFF2-40B4-BE49-F238E27FC236}">
                <a16:creationId xmlns:a16="http://schemas.microsoft.com/office/drawing/2014/main" id="{CCA17FF8-BB45-BC5D-A12D-9521B7DE84C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3" t="9972" r="18455" b="12151"/>
          <a:stretch>
            <a:fillRect/>
          </a:stretch>
        </p:blipFill>
        <p:spPr bwMode="auto">
          <a:xfrm>
            <a:off x="4047236" y="1436687"/>
            <a:ext cx="3496564" cy="31824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162342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3F0C284-273E-C40D-A425-4E9CB0E7515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500"/>
          <a:stretch>
            <a:fillRect/>
          </a:stretch>
        </p:blipFill>
        <p:spPr bwMode="auto">
          <a:xfrm>
            <a:off x="2347213" y="2110612"/>
            <a:ext cx="6759269" cy="222364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51DF04C8-55A9-47E1-91F8-05927C94F3EC}"/>
              </a:ext>
            </a:extLst>
          </p:cNvPr>
          <p:cNvSpPr/>
          <p:nvPr/>
        </p:nvSpPr>
        <p:spPr>
          <a:xfrm>
            <a:off x="4326317" y="3053325"/>
            <a:ext cx="420246" cy="33821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E603E81-82D4-BA90-5100-B38B056A69D6}"/>
              </a:ext>
            </a:extLst>
          </p:cNvPr>
          <p:cNvSpPr/>
          <p:nvPr/>
        </p:nvSpPr>
        <p:spPr>
          <a:xfrm>
            <a:off x="6725666" y="3053325"/>
            <a:ext cx="420246" cy="33821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4906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330FE76-34C9-17B0-1EEF-109F2C0983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65" r="50055" b="2097"/>
          <a:stretch>
            <a:fillRect/>
          </a:stretch>
        </p:blipFill>
        <p:spPr bwMode="auto">
          <a:xfrm>
            <a:off x="2965481" y="1661527"/>
            <a:ext cx="2994840" cy="305262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BFEED72-D6BD-8951-1BBE-DC0F953152E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764" b="10380"/>
          <a:stretch>
            <a:fillRect/>
          </a:stretch>
        </p:blipFill>
        <p:spPr bwMode="auto">
          <a:xfrm>
            <a:off x="6096000" y="1661527"/>
            <a:ext cx="2884361" cy="300333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165271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035638C-D9E7-6FBA-3BEF-44080C0B7957}"/>
              </a:ext>
            </a:extLst>
          </p:cNvPr>
          <p:cNvGrpSpPr/>
          <p:nvPr/>
        </p:nvGrpSpPr>
        <p:grpSpPr>
          <a:xfrm>
            <a:off x="4131214" y="1339844"/>
            <a:ext cx="3929571" cy="3797263"/>
            <a:chOff x="567733" y="-1165609"/>
            <a:chExt cx="1728048" cy="1668796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271560F3-36D5-EC9A-6C6D-D28FB214A1F3}"/>
                </a:ext>
              </a:extLst>
            </p:cNvPr>
            <p:cNvGrpSpPr/>
            <p:nvPr/>
          </p:nvGrpSpPr>
          <p:grpSpPr>
            <a:xfrm>
              <a:off x="567733" y="-1165609"/>
              <a:ext cx="1728048" cy="1668796"/>
              <a:chOff x="567733" y="-1165609"/>
              <a:chExt cx="1728048" cy="1668796"/>
            </a:xfrm>
          </p:grpSpPr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27F4ABA2-E0A8-4BAB-A372-183922C58665}"/>
                  </a:ext>
                </a:extLst>
              </p:cNvPr>
              <p:cNvGrpSpPr/>
              <p:nvPr/>
            </p:nvGrpSpPr>
            <p:grpSpPr>
              <a:xfrm>
                <a:off x="567733" y="-1165609"/>
                <a:ext cx="1728048" cy="1668796"/>
                <a:chOff x="567733" y="-1165609"/>
                <a:chExt cx="1728048" cy="1668796"/>
              </a:xfrm>
            </p:grpSpPr>
            <p:pic>
              <p:nvPicPr>
                <p:cNvPr id="10" name="Picture 9">
                  <a:extLst>
                    <a:ext uri="{FF2B5EF4-FFF2-40B4-BE49-F238E27FC236}">
                      <a16:creationId xmlns:a16="http://schemas.microsoft.com/office/drawing/2014/main" id="{80029ABC-0695-83DC-EB12-683E2343AB0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3666" t="8948" r="34497" b="10366"/>
                <a:stretch>
                  <a:fillRect/>
                </a:stretch>
              </p:blipFill>
              <p:spPr bwMode="auto">
                <a:xfrm>
                  <a:off x="567733" y="-1165609"/>
                  <a:ext cx="803868" cy="1668796"/>
                </a:xfrm>
                <a:prstGeom prst="rect">
                  <a:avLst/>
                </a:prstGeom>
                <a:ln>
                  <a:noFill/>
                </a:ln>
                <a:extLst>
                  <a:ext uri="{53640926-AAD7-44D8-BBD7-CCE9431645EC}">
                    <a14:shadowObscured xmlns:a14="http://schemas.microsoft.com/office/drawing/2010/main"/>
                  </a:ext>
                </a:extLst>
              </p:spPr>
            </p:pic>
            <p:pic>
              <p:nvPicPr>
                <p:cNvPr id="11" name="Picture 10">
                  <a:extLst>
                    <a:ext uri="{FF2B5EF4-FFF2-40B4-BE49-F238E27FC236}">
                      <a16:creationId xmlns:a16="http://schemas.microsoft.com/office/drawing/2014/main" id="{B717E484-B8A9-79D9-4CC8-26927CAAAF2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6600" t="33003" r="41556" b="37342"/>
                <a:stretch>
                  <a:fillRect/>
                </a:stretch>
              </p:blipFill>
              <p:spPr bwMode="auto">
                <a:xfrm>
                  <a:off x="1557507" y="-934823"/>
                  <a:ext cx="738274" cy="13365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53640926-AAD7-44D8-BBD7-CCE9431645EC}">
                    <a14:shadowObscured xmlns:a14="http://schemas.microsoft.com/office/drawing/2010/main"/>
                  </a:ext>
                </a:extLst>
              </p:spPr>
            </p:pic>
            <p:cxnSp>
              <p:nvCxnSpPr>
                <p:cNvPr id="12" name="Straight Connector 11">
                  <a:extLst>
                    <a:ext uri="{FF2B5EF4-FFF2-40B4-BE49-F238E27FC236}">
                      <a16:creationId xmlns:a16="http://schemas.microsoft.com/office/drawing/2014/main" id="{08009DD1-48E4-1614-E176-190CAEBEA3B2}"/>
                    </a:ext>
                  </a:extLst>
                </p:cNvPr>
                <p:cNvCxnSpPr/>
                <p:nvPr/>
              </p:nvCxnSpPr>
              <p:spPr>
                <a:xfrm flipH="1" flipV="1">
                  <a:off x="1221012" y="-1020088"/>
                  <a:ext cx="667700" cy="577677"/>
                </a:xfrm>
                <a:prstGeom prst="line">
                  <a:avLst/>
                </a:prstGeom>
                <a:ln w="12700">
                  <a:prstDash val="dash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8" name="Arrow: Down 7">
                <a:extLst>
                  <a:ext uri="{FF2B5EF4-FFF2-40B4-BE49-F238E27FC236}">
                    <a16:creationId xmlns:a16="http://schemas.microsoft.com/office/drawing/2014/main" id="{77F9A8E8-123A-7C80-FE85-7CC88678AB2F}"/>
                  </a:ext>
                </a:extLst>
              </p:cNvPr>
              <p:cNvSpPr/>
              <p:nvPr/>
            </p:nvSpPr>
            <p:spPr>
              <a:xfrm>
                <a:off x="1797256" y="-728754"/>
                <a:ext cx="200660" cy="257175"/>
              </a:xfrm>
              <a:prstGeom prst="down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9" name="Arrow: Down 8">
                <a:extLst>
                  <a:ext uri="{FF2B5EF4-FFF2-40B4-BE49-F238E27FC236}">
                    <a16:creationId xmlns:a16="http://schemas.microsoft.com/office/drawing/2014/main" id="{49A8CE4C-EF1E-7AE9-E6B7-F30F47C880B1}"/>
                  </a:ext>
                </a:extLst>
              </p:cNvPr>
              <p:cNvSpPr/>
              <p:nvPr/>
            </p:nvSpPr>
            <p:spPr>
              <a:xfrm rot="10800000">
                <a:off x="1802280" y="58901"/>
                <a:ext cx="200660" cy="257175"/>
              </a:xfrm>
              <a:prstGeom prst="down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75377D9A-7A0A-4C77-594D-E6F6B5F09C63}"/>
                </a:ext>
              </a:extLst>
            </p:cNvPr>
            <p:cNvCxnSpPr/>
            <p:nvPr/>
          </p:nvCxnSpPr>
          <p:spPr>
            <a:xfrm flipH="1">
              <a:off x="1251260" y="44877"/>
              <a:ext cx="627407" cy="307029"/>
            </a:xfrm>
            <a:prstGeom prst="line">
              <a:avLst/>
            </a:prstGeom>
            <a:ln w="12700"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792306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28C1288-ED66-D40A-C5EC-B0A2D58B4C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463" y="1580642"/>
            <a:ext cx="10345809" cy="283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1370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4BBE8703-8A05-9446-A17B-105EAA0564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0056" y="1746358"/>
            <a:ext cx="7571888" cy="3365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7886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3F65DAF-C8AC-4442-73E2-8805E8013A6E}"/>
              </a:ext>
            </a:extLst>
          </p:cNvPr>
          <p:cNvGrpSpPr/>
          <p:nvPr/>
        </p:nvGrpSpPr>
        <p:grpSpPr>
          <a:xfrm>
            <a:off x="3286188" y="1913446"/>
            <a:ext cx="4789669" cy="2761721"/>
            <a:chOff x="2377858" y="119063"/>
            <a:chExt cx="1774998" cy="1023852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3EE7BCDE-524F-CBD4-E7DE-1C32012257DB}"/>
                </a:ext>
              </a:extLst>
            </p:cNvPr>
            <p:cNvGrpSpPr/>
            <p:nvPr/>
          </p:nvGrpSpPr>
          <p:grpSpPr>
            <a:xfrm>
              <a:off x="2377858" y="119063"/>
              <a:ext cx="1774998" cy="1023852"/>
              <a:chOff x="2377858" y="119063"/>
              <a:chExt cx="1774998" cy="1023852"/>
            </a:xfrm>
          </p:grpSpPr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AF1A01A6-C7E1-EAC7-4549-F0345C80F14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0573" r="50742" b="-371"/>
              <a:stretch>
                <a:fillRect/>
              </a:stretch>
            </p:blipFill>
            <p:spPr bwMode="auto">
              <a:xfrm>
                <a:off x="3138489" y="119063"/>
                <a:ext cx="1014367" cy="937895"/>
              </a:xfrm>
              <a:prstGeom prst="rect">
                <a:avLst/>
              </a:prstGeom>
              <a:noFill/>
            </p:spPr>
          </p:pic>
          <p:pic>
            <p:nvPicPr>
              <p:cNvPr id="8" name="Picture 7" descr="A drawing of a cube&#10;&#10;AI-generated content may be incorrect.">
                <a:extLst>
                  <a:ext uri="{FF2B5EF4-FFF2-40B4-BE49-F238E27FC236}">
                    <a16:creationId xmlns:a16="http://schemas.microsoft.com/office/drawing/2014/main" id="{1F89CD62-F2C5-1182-EB83-2BAAB715A14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060" t="5358" r="8481" b="4240"/>
              <a:stretch>
                <a:fillRect/>
              </a:stretch>
            </p:blipFill>
            <p:spPr bwMode="auto">
              <a:xfrm>
                <a:off x="2377858" y="161926"/>
                <a:ext cx="741123" cy="914400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sp>
            <p:nvSpPr>
              <p:cNvPr id="9" name="Arrow: Up 8">
                <a:extLst>
                  <a:ext uri="{FF2B5EF4-FFF2-40B4-BE49-F238E27FC236}">
                    <a16:creationId xmlns:a16="http://schemas.microsoft.com/office/drawing/2014/main" id="{1044C27D-DFC7-7BBC-CAD4-85C82EF0EDBD}"/>
                  </a:ext>
                </a:extLst>
              </p:cNvPr>
              <p:cNvSpPr/>
              <p:nvPr/>
            </p:nvSpPr>
            <p:spPr>
              <a:xfrm>
                <a:off x="2524052" y="966703"/>
                <a:ext cx="200130" cy="176212"/>
              </a:xfrm>
              <a:prstGeom prst="upArrow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6" name="Arrow: Up 5">
              <a:extLst>
                <a:ext uri="{FF2B5EF4-FFF2-40B4-BE49-F238E27FC236}">
                  <a16:creationId xmlns:a16="http://schemas.microsoft.com/office/drawing/2014/main" id="{4A71EE21-121D-E04B-C31A-AC52A335CB18}"/>
                </a:ext>
              </a:extLst>
            </p:cNvPr>
            <p:cNvSpPr/>
            <p:nvPr/>
          </p:nvSpPr>
          <p:spPr>
            <a:xfrm rot="10800000">
              <a:off x="2514600" y="204787"/>
              <a:ext cx="200121" cy="176212"/>
            </a:xfrm>
            <a:prstGeom prst="upArrow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736570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8D67019-E507-37EB-A50B-267F6DF8EC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07" r="1508" b="12585"/>
          <a:stretch>
            <a:fillRect/>
          </a:stretch>
        </p:blipFill>
        <p:spPr bwMode="auto">
          <a:xfrm>
            <a:off x="3987267" y="1359159"/>
            <a:ext cx="3759694" cy="34447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96763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1509521-7B2E-A598-D6C1-1CC6D28A63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289" y="1755546"/>
            <a:ext cx="10120237" cy="2359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7550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aph on a black background&#10;&#10;AI-generated content may be incorrect.">
            <a:extLst>
              <a:ext uri="{FF2B5EF4-FFF2-40B4-BE49-F238E27FC236}">
                <a16:creationId xmlns:a16="http://schemas.microsoft.com/office/drawing/2014/main" id="{E4E52654-9C94-6CE3-F178-C08CAA2BBA9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4" t="6815" r="4869" b="4373"/>
          <a:stretch>
            <a:fillRect/>
          </a:stretch>
        </p:blipFill>
        <p:spPr bwMode="auto">
          <a:xfrm>
            <a:off x="2894647" y="480314"/>
            <a:ext cx="5417249" cy="554747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816824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1EAE245-B658-99DD-630F-3C815D6DE83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17"/>
          <a:stretch>
            <a:fillRect/>
          </a:stretch>
        </p:blipFill>
        <p:spPr bwMode="auto">
          <a:xfrm>
            <a:off x="2053045" y="2234946"/>
            <a:ext cx="8085910" cy="200787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0948383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Widescreen</PresentationFormat>
  <Paragraphs>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Pranay Singh</dc:creator>
  <cp:lastModifiedBy>Pranay Singh</cp:lastModifiedBy>
  <cp:revision>1</cp:revision>
  <dcterms:created xsi:type="dcterms:W3CDTF">2026-02-03T00:45:46Z</dcterms:created>
  <dcterms:modified xsi:type="dcterms:W3CDTF">2026-02-03T01:00:39Z</dcterms:modified>
</cp:coreProperties>
</file>