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309C94-ED4F-3DB3-E07D-F8FAECC2BA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E48EFA4-9D61-0AD8-6090-AF17E98685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8574DE-FE22-1682-980E-8041F009FE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C5243D-5B12-20BA-510B-A85A6E9348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5C04A-D784-C4C3-D86C-A79D67C1F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475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A6EC5-826B-88FC-BB48-83BD64592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5AAFF8-05A8-258D-A37A-20C5DC5AC7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ACB33B-C0C3-24D2-AF0C-CE5AB7B84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1149D7-039F-A71D-D5E1-1D12EA3B1B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AB0178-1A09-7093-3C88-0C1A7E3E1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6560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ED3895-04C2-EABB-9637-9A436059AA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2D9B916-FCF1-C065-9389-F484A7B6A8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EFA3A6-BB10-02CB-F3AB-E228B2BB5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EA37A-75A8-DE52-3774-18BAE3E4E9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EEFA46-0FAF-18B6-A6F8-131BE8B538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748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26D8A7-73DD-EF66-AE66-9CDD4D58D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D5EAEF-6F9B-1698-E594-6E65C59847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32996-1CA2-C41B-BF49-A11C4C6DD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B33638-631E-EBB5-9176-0E041D2B7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5F499A-4938-F113-41A4-CD8985932C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92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7C511-408E-6B02-0A43-DFFD8C635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88338E-EA86-6EEF-466B-CED312C67A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940B38-B873-D5FF-F000-0287A24E83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21FC60-9C06-F997-C71F-74D8000E23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0338E5-4BD2-D2D3-02DB-714FAA815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8639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C478E-9DED-967E-19A8-FDCDCB740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D9A1F3-D5BA-CB0B-B813-B79A55EB99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50CE58-CD0A-4228-B398-F91DE9B82A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549305-36BB-35BD-6257-C37F35912A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6340E3-77AF-B007-0E5D-5E93539E29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E96508-580B-1517-270C-C4860BFE52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355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7300A-5622-F3B8-18B4-4D71E478B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00EDBD-EC0C-C36D-2954-12DD771584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82298F-4319-7251-860D-77FCF656F54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EC6135-6687-5080-1305-97660DF26C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2AE8229-095D-73EE-3C80-A0A85D7A5C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05D135-1F0B-9870-DEA7-19538C406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0487D7-03C3-3607-DB3B-4F8FB077F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A8B40C-297E-58FD-988B-3FB6D9167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755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5F85E-13F0-4764-05AE-9D059AD2D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730657-2187-CC25-5652-6E97EC81EF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6F647C-5B5B-B3F5-B7D9-D1E9A8EAA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6310FE-2C9B-C920-8F16-357155273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9742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F91ABD-E115-3871-9307-087824F3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CE0B93-82EC-F4D1-36A8-2CD9356726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59228C-E7DE-7FDD-35C3-43255118D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216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1922A-2CB3-AA0D-865A-A4ACD61C3D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43CEF-5806-C2A3-2389-55EF60D11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B1499F-8CEC-6907-41C5-7B4EA7596A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4B462A-0E3B-CDC0-F1D7-903EF95A2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62B149-BE8A-38E3-CFA0-BD3C5FDCE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10E3B8-A433-5913-7DC3-D3EF1178E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9611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EA9A11-55A2-5238-E416-3B82B7345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669D36-4221-0A5A-E7C2-F173B45CDB9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961FB9-0EB4-B386-F8BB-78E591923D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C66F61-0221-1B6E-2651-4E28EAD39C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A5B3E4-38CB-37E3-6F70-EA5F73C6D2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DD3EB3-C834-19AC-6BFB-45AE57C24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250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450EE3A-4A7E-F33E-FCAC-B8D6DD8F3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96DF88-218B-9F43-3F00-49409D4D72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215667-A002-08D2-DEBF-E7281F2076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E4FBEA0-7C79-454C-AEAC-A5D49BCB9453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8ACEA9-51CC-E166-4DB2-C77D48C79F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445008-A335-51BC-ED32-E74F98384E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72146F-402D-4522-BBDE-AD879A9C01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78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uple of pipes with text&#10;&#10;AI-generated content may be incorrect.">
            <a:extLst>
              <a:ext uri="{FF2B5EF4-FFF2-40B4-BE49-F238E27FC236}">
                <a16:creationId xmlns:a16="http://schemas.microsoft.com/office/drawing/2014/main" id="{51BAECB4-4409-7DB7-74C0-B56D1A5322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55" t="7183" r="2668" b="-4209"/>
          <a:stretch>
            <a:fillRect/>
          </a:stretch>
        </p:blipFill>
        <p:spPr bwMode="auto">
          <a:xfrm>
            <a:off x="1693291" y="1565540"/>
            <a:ext cx="4070496" cy="350170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2609CAB-57C8-459B-6D2D-5E8AD4B130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0" t="15346" r="25188" b="31738"/>
          <a:stretch>
            <a:fillRect/>
          </a:stretch>
        </p:blipFill>
        <p:spPr bwMode="auto">
          <a:xfrm>
            <a:off x="6625209" y="1565540"/>
            <a:ext cx="1759840" cy="298146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Picture 5" descr="A collage of a pipe&#10;&#10;AI-generated content may be incorrect.">
            <a:extLst>
              <a:ext uri="{FF2B5EF4-FFF2-40B4-BE49-F238E27FC236}">
                <a16:creationId xmlns:a16="http://schemas.microsoft.com/office/drawing/2014/main" id="{67F2E9BA-6E38-8E21-5D02-3CFD492043D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311" t="13444" r="74232" b="17733"/>
          <a:stretch>
            <a:fillRect/>
          </a:stretch>
        </p:blipFill>
        <p:spPr bwMode="auto">
          <a:xfrm>
            <a:off x="8785860" y="1575943"/>
            <a:ext cx="1290828" cy="29522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7957904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2C9590-A66A-13D6-C1F8-2B7D7101F9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508" y="1554419"/>
            <a:ext cx="5285332" cy="322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565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6460B0-0EDF-B798-665E-5DD220F18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6294" y="1389810"/>
            <a:ext cx="5318890" cy="3204412"/>
          </a:xfrm>
          <a:prstGeom prst="rect">
            <a:avLst/>
          </a:prstGeom>
        </p:spPr>
      </p:pic>
      <p:pic>
        <p:nvPicPr>
          <p:cNvPr id="3" name="Picture 2" descr="A diagram of a graph&#10;&#10;AI-generated content may be incorrect.">
            <a:extLst>
              <a:ext uri="{FF2B5EF4-FFF2-40B4-BE49-F238E27FC236}">
                <a16:creationId xmlns:a16="http://schemas.microsoft.com/office/drawing/2014/main" id="{C3017315-F60D-EC50-A3CA-FF3EA0E2C5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5184" y="1349462"/>
            <a:ext cx="5169408" cy="324476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01101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AE55F3-D5BD-B947-9831-0FE6214157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8022" y="1278699"/>
            <a:ext cx="8215955" cy="383279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53707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33E8F22-C4CC-788A-72D8-E3AB2998ED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825" y="1281874"/>
            <a:ext cx="7995393" cy="38479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548951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Pranay Singh</dc:creator>
  <cp:lastModifiedBy>Pranay Singh</cp:lastModifiedBy>
  <cp:revision>1</cp:revision>
  <dcterms:created xsi:type="dcterms:W3CDTF">2026-02-03T00:42:07Z</dcterms:created>
  <dcterms:modified xsi:type="dcterms:W3CDTF">2026-02-03T00:44:22Z</dcterms:modified>
</cp:coreProperties>
</file>