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4"/>
    <p:sldMasterId id="2147483673" r:id="rId5"/>
    <p:sldMasterId id="2147483693" r:id="rId6"/>
  </p:sldMasterIdLst>
  <p:notesMasterIdLst>
    <p:notesMasterId r:id="rId27"/>
  </p:notesMasterIdLst>
  <p:sldIdLst>
    <p:sldId id="479" r:id="rId7"/>
    <p:sldId id="480" r:id="rId8"/>
    <p:sldId id="477" r:id="rId9"/>
    <p:sldId id="495" r:id="rId10"/>
    <p:sldId id="488" r:id="rId11"/>
    <p:sldId id="498" r:id="rId12"/>
    <p:sldId id="258" r:id="rId13"/>
    <p:sldId id="489" r:id="rId14"/>
    <p:sldId id="486" r:id="rId15"/>
    <p:sldId id="492" r:id="rId16"/>
    <p:sldId id="491" r:id="rId17"/>
    <p:sldId id="490" r:id="rId18"/>
    <p:sldId id="500" r:id="rId19"/>
    <p:sldId id="499" r:id="rId20"/>
    <p:sldId id="496" r:id="rId21"/>
    <p:sldId id="497" r:id="rId22"/>
    <p:sldId id="501" r:id="rId23"/>
    <p:sldId id="503" r:id="rId24"/>
    <p:sldId id="502" r:id="rId25"/>
    <p:sldId id="50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7C3B45-245E-471B-852E-16E3434EF508}" v="3" dt="2024-07-08T22:35:00.8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showGuides="1">
      <p:cViewPr varScale="1">
        <p:scale>
          <a:sx n="70" d="100"/>
          <a:sy n="70" d="100"/>
        </p:scale>
        <p:origin x="528" y="52"/>
      </p:cViewPr>
      <p:guideLst>
        <p:guide orient="horz" pos="2183"/>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ik Mazumder" userId="0297af4d-4a57-46dd-bc6c-7211c52d8afd" providerId="ADAL" clId="{A4697D8F-4B37-4ACB-AC0B-E611029EDAB5}"/>
    <pc:docChg chg="undo redo custSel addSld delSld modSld modMainMaster">
      <pc:chgData name="Anik Mazumder" userId="0297af4d-4a57-46dd-bc6c-7211c52d8afd" providerId="ADAL" clId="{A4697D8F-4B37-4ACB-AC0B-E611029EDAB5}" dt="2024-04-28T15:46:46.424" v="3190" actId="1076"/>
      <pc:docMkLst>
        <pc:docMk/>
      </pc:docMkLst>
      <pc:sldChg chg="addSp delSp modSp mod modAnim">
        <pc:chgData name="Anik Mazumder" userId="0297af4d-4a57-46dd-bc6c-7211c52d8afd" providerId="ADAL" clId="{A4697D8F-4B37-4ACB-AC0B-E611029EDAB5}" dt="2024-04-23T21:27:07.984" v="1030"/>
        <pc:sldMkLst>
          <pc:docMk/>
          <pc:sldMk cId="3623403737" sldId="258"/>
        </pc:sldMkLst>
        <pc:spChg chg="add mod">
          <ac:chgData name="Anik Mazumder" userId="0297af4d-4a57-46dd-bc6c-7211c52d8afd" providerId="ADAL" clId="{A4697D8F-4B37-4ACB-AC0B-E611029EDAB5}" dt="2024-04-21T17:02:56.028" v="866" actId="207"/>
          <ac:spMkLst>
            <pc:docMk/>
            <pc:sldMk cId="3623403737" sldId="258"/>
            <ac:spMk id="2" creationId="{8B7BE4B6-C49B-E45A-4F39-2206C4826234}"/>
          </ac:spMkLst>
        </pc:spChg>
        <pc:spChg chg="add del mod">
          <ac:chgData name="Anik Mazumder" userId="0297af4d-4a57-46dd-bc6c-7211c52d8afd" providerId="ADAL" clId="{A4697D8F-4B37-4ACB-AC0B-E611029EDAB5}" dt="2024-04-21T17:01:52.088" v="851" actId="478"/>
          <ac:spMkLst>
            <pc:docMk/>
            <pc:sldMk cId="3623403737" sldId="258"/>
            <ac:spMk id="3" creationId="{882048E2-5634-48C1-A1C7-117B6454751B}"/>
          </ac:spMkLst>
        </pc:spChg>
        <pc:spChg chg="add del">
          <ac:chgData name="Anik Mazumder" userId="0297af4d-4a57-46dd-bc6c-7211c52d8afd" providerId="ADAL" clId="{A4697D8F-4B37-4ACB-AC0B-E611029EDAB5}" dt="2024-04-21T14:19:55.461" v="110" actId="478"/>
          <ac:spMkLst>
            <pc:docMk/>
            <pc:sldMk cId="3623403737" sldId="258"/>
            <ac:spMk id="4" creationId="{4F6410F8-DB8D-4383-EB04-822F6BF21312}"/>
          </ac:spMkLst>
        </pc:spChg>
        <pc:spChg chg="add del">
          <ac:chgData name="Anik Mazumder" userId="0297af4d-4a57-46dd-bc6c-7211c52d8afd" providerId="ADAL" clId="{A4697D8F-4B37-4ACB-AC0B-E611029EDAB5}" dt="2024-04-21T14:19:55.461" v="110" actId="478"/>
          <ac:spMkLst>
            <pc:docMk/>
            <pc:sldMk cId="3623403737" sldId="258"/>
            <ac:spMk id="5" creationId="{802CAA11-324E-C488-4020-F4208D5C368F}"/>
          </ac:spMkLst>
        </pc:spChg>
        <pc:spChg chg="add del mod">
          <ac:chgData name="Anik Mazumder" userId="0297af4d-4a57-46dd-bc6c-7211c52d8afd" providerId="ADAL" clId="{A4697D8F-4B37-4ACB-AC0B-E611029EDAB5}" dt="2024-04-21T14:21:32.897" v="166" actId="14100"/>
          <ac:spMkLst>
            <pc:docMk/>
            <pc:sldMk cId="3623403737" sldId="258"/>
            <ac:spMk id="6" creationId="{20DF9510-C484-C2F1-746B-9AADE27476CB}"/>
          </ac:spMkLst>
        </pc:spChg>
        <pc:spChg chg="add del">
          <ac:chgData name="Anik Mazumder" userId="0297af4d-4a57-46dd-bc6c-7211c52d8afd" providerId="ADAL" clId="{A4697D8F-4B37-4ACB-AC0B-E611029EDAB5}" dt="2024-04-21T14:19:55.461" v="110" actId="478"/>
          <ac:spMkLst>
            <pc:docMk/>
            <pc:sldMk cId="3623403737" sldId="258"/>
            <ac:spMk id="7" creationId="{2AF4ECC2-9D26-D4FE-DC15-19587E8317F7}"/>
          </ac:spMkLst>
        </pc:spChg>
        <pc:spChg chg="add del mod">
          <ac:chgData name="Anik Mazumder" userId="0297af4d-4a57-46dd-bc6c-7211c52d8afd" providerId="ADAL" clId="{A4697D8F-4B37-4ACB-AC0B-E611029EDAB5}" dt="2024-04-21T17:03:12.168" v="869" actId="1076"/>
          <ac:spMkLst>
            <pc:docMk/>
            <pc:sldMk cId="3623403737" sldId="258"/>
            <ac:spMk id="8" creationId="{A8BC4128-316F-DD87-7FFB-DE5508FE59AD}"/>
          </ac:spMkLst>
        </pc:spChg>
        <pc:spChg chg="add del">
          <ac:chgData name="Anik Mazumder" userId="0297af4d-4a57-46dd-bc6c-7211c52d8afd" providerId="ADAL" clId="{A4697D8F-4B37-4ACB-AC0B-E611029EDAB5}" dt="2024-04-21T17:03:01.925" v="867" actId="478"/>
          <ac:spMkLst>
            <pc:docMk/>
            <pc:sldMk cId="3623403737" sldId="258"/>
            <ac:spMk id="9" creationId="{FBF61825-239B-AA7A-E02E-641C6B7309BF}"/>
          </ac:spMkLst>
        </pc:spChg>
        <pc:spChg chg="mod">
          <ac:chgData name="Anik Mazumder" userId="0297af4d-4a57-46dd-bc6c-7211c52d8afd" providerId="ADAL" clId="{A4697D8F-4B37-4ACB-AC0B-E611029EDAB5}" dt="2024-04-21T16:51:49.428" v="756" actId="1076"/>
          <ac:spMkLst>
            <pc:docMk/>
            <pc:sldMk cId="3623403737" sldId="258"/>
            <ac:spMk id="10" creationId="{4AE0E1AA-3490-8E3E-9027-7538B8612EA0}"/>
          </ac:spMkLst>
        </pc:spChg>
        <pc:spChg chg="add del">
          <ac:chgData name="Anik Mazumder" userId="0297af4d-4a57-46dd-bc6c-7211c52d8afd" providerId="ADAL" clId="{A4697D8F-4B37-4ACB-AC0B-E611029EDAB5}" dt="2024-04-21T17:01:34.339" v="845" actId="22"/>
          <ac:spMkLst>
            <pc:docMk/>
            <pc:sldMk cId="3623403737" sldId="258"/>
            <ac:spMk id="13" creationId="{C98C4F12-F51A-390C-6925-DC4BBB03E017}"/>
          </ac:spMkLst>
        </pc:spChg>
        <pc:spChg chg="add mod">
          <ac:chgData name="Anik Mazumder" userId="0297af4d-4a57-46dd-bc6c-7211c52d8afd" providerId="ADAL" clId="{A4697D8F-4B37-4ACB-AC0B-E611029EDAB5}" dt="2024-04-21T17:03:39.910" v="874" actId="1076"/>
          <ac:spMkLst>
            <pc:docMk/>
            <pc:sldMk cId="3623403737" sldId="258"/>
            <ac:spMk id="17" creationId="{7385189D-3E95-0044-7D28-86C88ACDAEA5}"/>
          </ac:spMkLst>
        </pc:spChg>
        <pc:spChg chg="mod">
          <ac:chgData name="Anik Mazumder" userId="0297af4d-4a57-46dd-bc6c-7211c52d8afd" providerId="ADAL" clId="{A4697D8F-4B37-4ACB-AC0B-E611029EDAB5}" dt="2024-04-21T16:04:05.325" v="652" actId="1076"/>
          <ac:spMkLst>
            <pc:docMk/>
            <pc:sldMk cId="3623403737" sldId="258"/>
            <ac:spMk id="18" creationId="{F11A76DA-AC5E-9D83-FD25-933BD2495B7E}"/>
          </ac:spMkLst>
        </pc:spChg>
        <pc:spChg chg="add del mod">
          <ac:chgData name="Anik Mazumder" userId="0297af4d-4a57-46dd-bc6c-7211c52d8afd" providerId="ADAL" clId="{A4697D8F-4B37-4ACB-AC0B-E611029EDAB5}" dt="2024-04-21T14:21:24.913" v="163" actId="113"/>
          <ac:spMkLst>
            <pc:docMk/>
            <pc:sldMk cId="3623403737" sldId="258"/>
            <ac:spMk id="40" creationId="{6F39D93C-7772-FF15-FE43-5EAC5BBA47B4}"/>
          </ac:spMkLst>
        </pc:spChg>
        <pc:spChg chg="add del mod">
          <ac:chgData name="Anik Mazumder" userId="0297af4d-4a57-46dd-bc6c-7211c52d8afd" providerId="ADAL" clId="{A4697D8F-4B37-4ACB-AC0B-E611029EDAB5}" dt="2024-04-21T14:21:26.628" v="164" actId="113"/>
          <ac:spMkLst>
            <pc:docMk/>
            <pc:sldMk cId="3623403737" sldId="258"/>
            <ac:spMk id="41" creationId="{0DBC4A98-E3FA-A25F-08EA-A2B9D74AF13C}"/>
          </ac:spMkLst>
        </pc:spChg>
        <pc:cxnChg chg="add del mod">
          <ac:chgData name="Anik Mazumder" userId="0297af4d-4a57-46dd-bc6c-7211c52d8afd" providerId="ADAL" clId="{A4697D8F-4B37-4ACB-AC0B-E611029EDAB5}" dt="2024-04-21T17:01:54.856" v="852" actId="478"/>
          <ac:cxnSpMkLst>
            <pc:docMk/>
            <pc:sldMk cId="3623403737" sldId="258"/>
            <ac:cxnSpMk id="12" creationId="{9CBC0AB1-5C8B-D79D-81F1-2FF035803D0C}"/>
          </ac:cxnSpMkLst>
        </pc:cxnChg>
        <pc:cxnChg chg="add mod">
          <ac:chgData name="Anik Mazumder" userId="0297af4d-4a57-46dd-bc6c-7211c52d8afd" providerId="ADAL" clId="{A4697D8F-4B37-4ACB-AC0B-E611029EDAB5}" dt="2024-04-21T17:02:17.869" v="856" actId="108"/>
          <ac:cxnSpMkLst>
            <pc:docMk/>
            <pc:sldMk cId="3623403737" sldId="258"/>
            <ac:cxnSpMk id="15" creationId="{66425AD1-3E7A-5718-DA0D-01895CF7CEDE}"/>
          </ac:cxnSpMkLst>
        </pc:cxnChg>
        <pc:cxnChg chg="add del mod">
          <ac:chgData name="Anik Mazumder" userId="0297af4d-4a57-46dd-bc6c-7211c52d8afd" providerId="ADAL" clId="{A4697D8F-4B37-4ACB-AC0B-E611029EDAB5}" dt="2024-04-21T14:20:58.240" v="158" actId="478"/>
          <ac:cxnSpMkLst>
            <pc:docMk/>
            <pc:sldMk cId="3623403737" sldId="258"/>
            <ac:cxnSpMk id="17" creationId="{7A0AE48B-6270-9595-4BAC-37C2D4AD12E3}"/>
          </ac:cxnSpMkLst>
        </pc:cxnChg>
        <pc:cxnChg chg="add del">
          <ac:chgData name="Anik Mazumder" userId="0297af4d-4a57-46dd-bc6c-7211c52d8afd" providerId="ADAL" clId="{A4697D8F-4B37-4ACB-AC0B-E611029EDAB5}" dt="2024-04-21T14:19:55.461" v="110" actId="478"/>
          <ac:cxnSpMkLst>
            <pc:docMk/>
            <pc:sldMk cId="3623403737" sldId="258"/>
            <ac:cxnSpMk id="19" creationId="{5C1181C8-4D62-2A97-88A0-8983879BA32C}"/>
          </ac:cxnSpMkLst>
        </pc:cxnChg>
        <pc:cxnChg chg="add del">
          <ac:chgData name="Anik Mazumder" userId="0297af4d-4a57-46dd-bc6c-7211c52d8afd" providerId="ADAL" clId="{A4697D8F-4B37-4ACB-AC0B-E611029EDAB5}" dt="2024-04-21T14:19:55.461" v="110" actId="478"/>
          <ac:cxnSpMkLst>
            <pc:docMk/>
            <pc:sldMk cId="3623403737" sldId="258"/>
            <ac:cxnSpMk id="20" creationId="{84140A25-6606-48A1-0D34-B9766784423D}"/>
          </ac:cxnSpMkLst>
        </pc:cxnChg>
        <pc:cxnChg chg="add del mod">
          <ac:chgData name="Anik Mazumder" userId="0297af4d-4a57-46dd-bc6c-7211c52d8afd" providerId="ADAL" clId="{A4697D8F-4B37-4ACB-AC0B-E611029EDAB5}" dt="2024-04-21T14:21:32.897" v="166" actId="14100"/>
          <ac:cxnSpMkLst>
            <pc:docMk/>
            <pc:sldMk cId="3623403737" sldId="258"/>
            <ac:cxnSpMk id="22" creationId="{20751108-A04B-A6EB-AC86-C8BC9FAFBAC8}"/>
          </ac:cxnSpMkLst>
        </pc:cxnChg>
        <pc:cxnChg chg="add mod">
          <ac:chgData name="Anik Mazumder" userId="0297af4d-4a57-46dd-bc6c-7211c52d8afd" providerId="ADAL" clId="{A4697D8F-4B37-4ACB-AC0B-E611029EDAB5}" dt="2024-04-21T17:03:39.910" v="874" actId="1076"/>
          <ac:cxnSpMkLst>
            <pc:docMk/>
            <pc:sldMk cId="3623403737" sldId="258"/>
            <ac:cxnSpMk id="25" creationId="{648AFC3C-F600-D28B-0962-97A104BF1400}"/>
          </ac:cxnSpMkLst>
        </pc:cxnChg>
        <pc:cxnChg chg="add del mod">
          <ac:chgData name="Anik Mazumder" userId="0297af4d-4a57-46dd-bc6c-7211c52d8afd" providerId="ADAL" clId="{A4697D8F-4B37-4ACB-AC0B-E611029EDAB5}" dt="2024-04-21T17:03:12.168" v="869" actId="1076"/>
          <ac:cxnSpMkLst>
            <pc:docMk/>
            <pc:sldMk cId="3623403737" sldId="258"/>
            <ac:cxnSpMk id="26" creationId="{8BBC2C21-8C25-76C5-BE9E-A626251B8095}"/>
          </ac:cxnSpMkLst>
        </pc:cxnChg>
        <pc:cxnChg chg="add del mod">
          <ac:chgData name="Anik Mazumder" userId="0297af4d-4a57-46dd-bc6c-7211c52d8afd" providerId="ADAL" clId="{A4697D8F-4B37-4ACB-AC0B-E611029EDAB5}" dt="2024-04-21T17:03:15.117" v="870" actId="478"/>
          <ac:cxnSpMkLst>
            <pc:docMk/>
            <pc:sldMk cId="3623403737" sldId="258"/>
            <ac:cxnSpMk id="30" creationId="{AA278D41-05C4-7E5B-4663-64051A6324EC}"/>
          </ac:cxnSpMkLst>
        </pc:cxnChg>
        <pc:cxnChg chg="add del mod">
          <ac:chgData name="Anik Mazumder" userId="0297af4d-4a57-46dd-bc6c-7211c52d8afd" providerId="ADAL" clId="{A4697D8F-4B37-4ACB-AC0B-E611029EDAB5}" dt="2024-04-21T14:21:32.897" v="166" actId="14100"/>
          <ac:cxnSpMkLst>
            <pc:docMk/>
            <pc:sldMk cId="3623403737" sldId="258"/>
            <ac:cxnSpMk id="38" creationId="{F7CB64ED-52A3-CDF1-962B-F06AB90D02AB}"/>
          </ac:cxnSpMkLst>
        </pc:cxnChg>
      </pc:sldChg>
      <pc:sldChg chg="addSp delSp modSp mod">
        <pc:chgData name="Anik Mazumder" userId="0297af4d-4a57-46dd-bc6c-7211c52d8afd" providerId="ADAL" clId="{A4697D8F-4B37-4ACB-AC0B-E611029EDAB5}" dt="2024-04-24T03:35:33.930" v="2353" actId="20577"/>
        <pc:sldMkLst>
          <pc:docMk/>
          <pc:sldMk cId="917409932" sldId="477"/>
        </pc:sldMkLst>
        <pc:spChg chg="mod">
          <ac:chgData name="Anik Mazumder" userId="0297af4d-4a57-46dd-bc6c-7211c52d8afd" providerId="ADAL" clId="{A4697D8F-4B37-4ACB-AC0B-E611029EDAB5}" dt="2024-04-21T16:00:58.522" v="631" actId="108"/>
          <ac:spMkLst>
            <pc:docMk/>
            <pc:sldMk cId="917409932" sldId="477"/>
            <ac:spMk id="2" creationId="{B7C6CCA0-1603-42BB-2EC2-D7E79D445E3F}"/>
          </ac:spMkLst>
        </pc:spChg>
        <pc:spChg chg="mod">
          <ac:chgData name="Anik Mazumder" userId="0297af4d-4a57-46dd-bc6c-7211c52d8afd" providerId="ADAL" clId="{A4697D8F-4B37-4ACB-AC0B-E611029EDAB5}" dt="2024-04-21T16:50:44.066" v="743" actId="1076"/>
          <ac:spMkLst>
            <pc:docMk/>
            <pc:sldMk cId="917409932" sldId="477"/>
            <ac:spMk id="3" creationId="{2DCDCA3A-3078-E8A4-2B19-91E07AA9F9F1}"/>
          </ac:spMkLst>
        </pc:spChg>
        <pc:spChg chg="add del mod">
          <ac:chgData name="Anik Mazumder" userId="0297af4d-4a57-46dd-bc6c-7211c52d8afd" providerId="ADAL" clId="{A4697D8F-4B37-4ACB-AC0B-E611029EDAB5}" dt="2024-04-24T03:19:32.701" v="2153" actId="478"/>
          <ac:spMkLst>
            <pc:docMk/>
            <pc:sldMk cId="917409932" sldId="477"/>
            <ac:spMk id="5" creationId="{385A9666-9009-C97B-8CFD-AF940561FD94}"/>
          </ac:spMkLst>
        </pc:spChg>
        <pc:spChg chg="add mod">
          <ac:chgData name="Anik Mazumder" userId="0297af4d-4a57-46dd-bc6c-7211c52d8afd" providerId="ADAL" clId="{A4697D8F-4B37-4ACB-AC0B-E611029EDAB5}" dt="2024-04-24T03:31:41.052" v="2220" actId="1076"/>
          <ac:spMkLst>
            <pc:docMk/>
            <pc:sldMk cId="917409932" sldId="477"/>
            <ac:spMk id="7" creationId="{FE94F0DA-F544-21F5-A01C-2A0C4B22DF58}"/>
          </ac:spMkLst>
        </pc:spChg>
        <pc:spChg chg="add mod">
          <ac:chgData name="Anik Mazumder" userId="0297af4d-4a57-46dd-bc6c-7211c52d8afd" providerId="ADAL" clId="{A4697D8F-4B37-4ACB-AC0B-E611029EDAB5}" dt="2024-04-24T03:31:45.606" v="2221" actId="1076"/>
          <ac:spMkLst>
            <pc:docMk/>
            <pc:sldMk cId="917409932" sldId="477"/>
            <ac:spMk id="9" creationId="{279C5EF9-B7B2-70FF-14D5-86750011396F}"/>
          </ac:spMkLst>
        </pc:spChg>
        <pc:spChg chg="add mod">
          <ac:chgData name="Anik Mazumder" userId="0297af4d-4a57-46dd-bc6c-7211c52d8afd" providerId="ADAL" clId="{A4697D8F-4B37-4ACB-AC0B-E611029EDAB5}" dt="2024-04-24T03:32:57.427" v="2265"/>
          <ac:spMkLst>
            <pc:docMk/>
            <pc:sldMk cId="917409932" sldId="477"/>
            <ac:spMk id="10" creationId="{B6931459-F531-C370-A01F-4A5DC25514EA}"/>
          </ac:spMkLst>
        </pc:spChg>
        <pc:spChg chg="add mod">
          <ac:chgData name="Anik Mazumder" userId="0297af4d-4a57-46dd-bc6c-7211c52d8afd" providerId="ADAL" clId="{A4697D8F-4B37-4ACB-AC0B-E611029EDAB5}" dt="2024-04-24T03:35:33.930" v="2353" actId="20577"/>
          <ac:spMkLst>
            <pc:docMk/>
            <pc:sldMk cId="917409932" sldId="477"/>
            <ac:spMk id="11" creationId="{B8029E4B-FCB7-0933-271B-8E98B8A2F222}"/>
          </ac:spMkLst>
        </pc:spChg>
        <pc:spChg chg="del">
          <ac:chgData name="Anik Mazumder" userId="0297af4d-4a57-46dd-bc6c-7211c52d8afd" providerId="ADAL" clId="{A4697D8F-4B37-4ACB-AC0B-E611029EDAB5}" dt="2024-04-21T14:18:17.766" v="101" actId="478"/>
          <ac:spMkLst>
            <pc:docMk/>
            <pc:sldMk cId="917409932" sldId="477"/>
            <ac:spMk id="15" creationId="{1E34C3B3-5F18-DAF5-F35F-CDB2DB9649BA}"/>
          </ac:spMkLst>
        </pc:spChg>
        <pc:spChg chg="del">
          <ac:chgData name="Anik Mazumder" userId="0297af4d-4a57-46dd-bc6c-7211c52d8afd" providerId="ADAL" clId="{A4697D8F-4B37-4ACB-AC0B-E611029EDAB5}" dt="2024-04-21T14:18:19.288" v="103" actId="478"/>
          <ac:spMkLst>
            <pc:docMk/>
            <pc:sldMk cId="917409932" sldId="477"/>
            <ac:spMk id="22" creationId="{445BE02B-7E89-C8C2-1E32-8B26E793B78D}"/>
          </ac:spMkLst>
        </pc:spChg>
        <pc:spChg chg="del">
          <ac:chgData name="Anik Mazumder" userId="0297af4d-4a57-46dd-bc6c-7211c52d8afd" providerId="ADAL" clId="{A4697D8F-4B37-4ACB-AC0B-E611029EDAB5}" dt="2024-04-21T14:18:16.282" v="99" actId="478"/>
          <ac:spMkLst>
            <pc:docMk/>
            <pc:sldMk cId="917409932" sldId="477"/>
            <ac:spMk id="23" creationId="{43457C36-67C3-9A45-AC6C-6216540F590C}"/>
          </ac:spMkLst>
        </pc:spChg>
        <pc:grpChg chg="del">
          <ac:chgData name="Anik Mazumder" userId="0297af4d-4a57-46dd-bc6c-7211c52d8afd" providerId="ADAL" clId="{A4697D8F-4B37-4ACB-AC0B-E611029EDAB5}" dt="2024-04-21T14:18:17.182" v="100" actId="478"/>
          <ac:grpSpMkLst>
            <pc:docMk/>
            <pc:sldMk cId="917409932" sldId="477"/>
            <ac:grpSpMk id="16" creationId="{52E4F072-6496-4288-BFC9-4E6F202163E7}"/>
          </ac:grpSpMkLst>
        </pc:grpChg>
        <pc:grpChg chg="del">
          <ac:chgData name="Anik Mazumder" userId="0297af4d-4a57-46dd-bc6c-7211c52d8afd" providerId="ADAL" clId="{A4697D8F-4B37-4ACB-AC0B-E611029EDAB5}" dt="2024-04-21T14:18:18.423" v="102" actId="478"/>
          <ac:grpSpMkLst>
            <pc:docMk/>
            <pc:sldMk cId="917409932" sldId="477"/>
            <ac:grpSpMk id="19" creationId="{B8CEE20D-239B-8A90-07A8-9611608D8C2D}"/>
          </ac:grpSpMkLst>
        </pc:grpChg>
        <pc:graphicFrameChg chg="del mod">
          <ac:chgData name="Anik Mazumder" userId="0297af4d-4a57-46dd-bc6c-7211c52d8afd" providerId="ADAL" clId="{A4697D8F-4B37-4ACB-AC0B-E611029EDAB5}" dt="2024-04-21T14:19:15.801" v="108" actId="478"/>
          <ac:graphicFrameMkLst>
            <pc:docMk/>
            <pc:sldMk cId="917409932" sldId="477"/>
            <ac:graphicFrameMk id="4" creationId="{A4CBC3CD-EDB4-5368-D8DE-BE1D7C3E762D}"/>
          </ac:graphicFrameMkLst>
        </pc:graphicFrameChg>
        <pc:graphicFrameChg chg="add del modGraphic">
          <ac:chgData name="Anik Mazumder" userId="0297af4d-4a57-46dd-bc6c-7211c52d8afd" providerId="ADAL" clId="{A4697D8F-4B37-4ACB-AC0B-E611029EDAB5}" dt="2024-04-24T03:20:06.570" v="2155" actId="1032"/>
          <ac:graphicFrameMkLst>
            <pc:docMk/>
            <pc:sldMk cId="917409932" sldId="477"/>
            <ac:graphicFrameMk id="6" creationId="{50047A7D-9FAB-C794-B846-992F39A4CC88}"/>
          </ac:graphicFrameMkLst>
        </pc:graphicFrameChg>
        <pc:picChg chg="add mod">
          <ac:chgData name="Anik Mazumder" userId="0297af4d-4a57-46dd-bc6c-7211c52d8afd" providerId="ADAL" clId="{A4697D8F-4B37-4ACB-AC0B-E611029EDAB5}" dt="2024-04-24T03:05:22.103" v="2108"/>
          <ac:picMkLst>
            <pc:docMk/>
            <pc:sldMk cId="917409932" sldId="477"/>
            <ac:picMk id="4" creationId="{357AB5E1-4CD1-9B92-10C7-C6C67BCE0D96}"/>
          </ac:picMkLst>
        </pc:picChg>
        <pc:picChg chg="add mod">
          <ac:chgData name="Anik Mazumder" userId="0297af4d-4a57-46dd-bc6c-7211c52d8afd" providerId="ADAL" clId="{A4697D8F-4B37-4ACB-AC0B-E611029EDAB5}" dt="2024-04-24T03:21:31.199" v="2160"/>
          <ac:picMkLst>
            <pc:docMk/>
            <pc:sldMk cId="917409932" sldId="477"/>
            <ac:picMk id="8" creationId="{6B2C19E1-DF8D-D70F-15E2-AE677E499132}"/>
          </ac:picMkLst>
        </pc:picChg>
      </pc:sldChg>
      <pc:sldChg chg="delSp modSp mod">
        <pc:chgData name="Anik Mazumder" userId="0297af4d-4a57-46dd-bc6c-7211c52d8afd" providerId="ADAL" clId="{A4697D8F-4B37-4ACB-AC0B-E611029EDAB5}" dt="2024-04-24T03:03:30.564" v="2102" actId="207"/>
        <pc:sldMkLst>
          <pc:docMk/>
          <pc:sldMk cId="2269171791" sldId="479"/>
        </pc:sldMkLst>
        <pc:spChg chg="mod">
          <ac:chgData name="Anik Mazumder" userId="0297af4d-4a57-46dd-bc6c-7211c52d8afd" providerId="ADAL" clId="{A4697D8F-4B37-4ACB-AC0B-E611029EDAB5}" dt="2024-04-23T23:07:54.711" v="1715" actId="207"/>
          <ac:spMkLst>
            <pc:docMk/>
            <pc:sldMk cId="2269171791" sldId="479"/>
            <ac:spMk id="2" creationId="{D614EB05-E341-9C71-CC24-25889CEDC0E8}"/>
          </ac:spMkLst>
        </pc:spChg>
        <pc:spChg chg="mod">
          <ac:chgData name="Anik Mazumder" userId="0297af4d-4a57-46dd-bc6c-7211c52d8afd" providerId="ADAL" clId="{A4697D8F-4B37-4ACB-AC0B-E611029EDAB5}" dt="2024-04-21T16:00:28.163" v="628" actId="113"/>
          <ac:spMkLst>
            <pc:docMk/>
            <pc:sldMk cId="2269171791" sldId="479"/>
            <ac:spMk id="3" creationId="{3DA0888B-5A59-A9B6-1ECA-195EFB522D3C}"/>
          </ac:spMkLst>
        </pc:spChg>
        <pc:spChg chg="mod">
          <ac:chgData name="Anik Mazumder" userId="0297af4d-4a57-46dd-bc6c-7211c52d8afd" providerId="ADAL" clId="{A4697D8F-4B37-4ACB-AC0B-E611029EDAB5}" dt="2024-04-24T03:02:29.824" v="2095" actId="403"/>
          <ac:spMkLst>
            <pc:docMk/>
            <pc:sldMk cId="2269171791" sldId="479"/>
            <ac:spMk id="7" creationId="{0309C48B-8EAE-4009-B332-4B0519FEC153}"/>
          </ac:spMkLst>
        </pc:spChg>
        <pc:spChg chg="mod">
          <ac:chgData name="Anik Mazumder" userId="0297af4d-4a57-46dd-bc6c-7211c52d8afd" providerId="ADAL" clId="{A4697D8F-4B37-4ACB-AC0B-E611029EDAB5}" dt="2024-04-24T03:03:30.564" v="2102" actId="207"/>
          <ac:spMkLst>
            <pc:docMk/>
            <pc:sldMk cId="2269171791" sldId="479"/>
            <ac:spMk id="8" creationId="{D228864F-A221-4908-B64C-B31A70C33AD2}"/>
          </ac:spMkLst>
        </pc:spChg>
        <pc:picChg chg="del mod">
          <ac:chgData name="Anik Mazumder" userId="0297af4d-4a57-46dd-bc6c-7211c52d8afd" providerId="ADAL" clId="{A4697D8F-4B37-4ACB-AC0B-E611029EDAB5}" dt="2024-04-21T15:49:01.478" v="335" actId="478"/>
          <ac:picMkLst>
            <pc:docMk/>
            <pc:sldMk cId="2269171791" sldId="479"/>
            <ac:picMk id="4" creationId="{B5F3BEBC-C99D-EE30-4546-9B1BDC39F05F}"/>
          </ac:picMkLst>
        </pc:picChg>
      </pc:sldChg>
      <pc:sldChg chg="addSp delSp modSp mod modAnim">
        <pc:chgData name="Anik Mazumder" userId="0297af4d-4a57-46dd-bc6c-7211c52d8afd" providerId="ADAL" clId="{A4697D8F-4B37-4ACB-AC0B-E611029EDAB5}" dt="2024-04-28T15:46:46.424" v="3190" actId="1076"/>
        <pc:sldMkLst>
          <pc:docMk/>
          <pc:sldMk cId="746544558" sldId="480"/>
        </pc:sldMkLst>
        <pc:spChg chg="mod">
          <ac:chgData name="Anik Mazumder" userId="0297af4d-4a57-46dd-bc6c-7211c52d8afd" providerId="ADAL" clId="{A4697D8F-4B37-4ACB-AC0B-E611029EDAB5}" dt="2024-04-21T16:50:23.030" v="739" actId="255"/>
          <ac:spMkLst>
            <pc:docMk/>
            <pc:sldMk cId="746544558" sldId="480"/>
            <ac:spMk id="6" creationId="{9FE0909A-02DC-E468-FB5A-CCDDC30B1A73}"/>
          </ac:spMkLst>
        </pc:spChg>
        <pc:spChg chg="mod">
          <ac:chgData name="Anik Mazumder" userId="0297af4d-4a57-46dd-bc6c-7211c52d8afd" providerId="ADAL" clId="{A4697D8F-4B37-4ACB-AC0B-E611029EDAB5}" dt="2024-04-24T03:40:53.310" v="2380" actId="1076"/>
          <ac:spMkLst>
            <pc:docMk/>
            <pc:sldMk cId="746544558" sldId="480"/>
            <ac:spMk id="8" creationId="{41C1D2D3-7F73-1D1B-B2FA-6528147BE504}"/>
          </ac:spMkLst>
        </pc:spChg>
        <pc:graphicFrameChg chg="del">
          <ac:chgData name="Anik Mazumder" userId="0297af4d-4a57-46dd-bc6c-7211c52d8afd" providerId="ADAL" clId="{A4697D8F-4B37-4ACB-AC0B-E611029EDAB5}" dt="2024-04-21T13:09:57.186" v="15" actId="478"/>
          <ac:graphicFrameMkLst>
            <pc:docMk/>
            <pc:sldMk cId="746544558" sldId="480"/>
            <ac:graphicFrameMk id="2" creationId="{0249A0E5-5A0F-FD82-5074-EBBCFADE2757}"/>
          </ac:graphicFrameMkLst>
        </pc:graphicFrameChg>
        <pc:graphicFrameChg chg="add mod modGraphic">
          <ac:chgData name="Anik Mazumder" userId="0297af4d-4a57-46dd-bc6c-7211c52d8afd" providerId="ADAL" clId="{A4697D8F-4B37-4ACB-AC0B-E611029EDAB5}" dt="2024-04-28T15:46:46.424" v="3190" actId="1076"/>
          <ac:graphicFrameMkLst>
            <pc:docMk/>
            <pc:sldMk cId="746544558" sldId="480"/>
            <ac:graphicFrameMk id="2" creationId="{FC26AB53-1C05-77F9-1477-B152B4AE2B44}"/>
          </ac:graphicFrameMkLst>
        </pc:graphicFrameChg>
        <pc:graphicFrameChg chg="mod modGraphic">
          <ac:chgData name="Anik Mazumder" userId="0297af4d-4a57-46dd-bc6c-7211c52d8afd" providerId="ADAL" clId="{A4697D8F-4B37-4ACB-AC0B-E611029EDAB5}" dt="2024-04-28T15:46:39.747" v="3189" actId="14100"/>
          <ac:graphicFrameMkLst>
            <pc:docMk/>
            <pc:sldMk cId="746544558" sldId="480"/>
            <ac:graphicFrameMk id="3" creationId="{E5E43EA9-37E0-CCCA-BF3F-A7A13034E2F3}"/>
          </ac:graphicFrameMkLst>
        </pc:graphicFrameChg>
        <pc:graphicFrameChg chg="del">
          <ac:chgData name="Anik Mazumder" userId="0297af4d-4a57-46dd-bc6c-7211c52d8afd" providerId="ADAL" clId="{A4697D8F-4B37-4ACB-AC0B-E611029EDAB5}" dt="2024-04-21T13:09:59.206" v="16" actId="478"/>
          <ac:graphicFrameMkLst>
            <pc:docMk/>
            <pc:sldMk cId="746544558" sldId="480"/>
            <ac:graphicFrameMk id="4" creationId="{646330B7-9ED8-C7D0-5011-271A7808CC10}"/>
          </ac:graphicFrameMkLst>
        </pc:graphicFrameChg>
        <pc:graphicFrameChg chg="add mod">
          <ac:chgData name="Anik Mazumder" userId="0297af4d-4a57-46dd-bc6c-7211c52d8afd" providerId="ADAL" clId="{A4697D8F-4B37-4ACB-AC0B-E611029EDAB5}" dt="2024-04-23T23:14:56.891" v="1827" actId="14100"/>
          <ac:graphicFrameMkLst>
            <pc:docMk/>
            <pc:sldMk cId="746544558" sldId="480"/>
            <ac:graphicFrameMk id="5" creationId="{D5632FE6-54D5-09A6-C38C-B10267CF9444}"/>
          </ac:graphicFrameMkLst>
        </pc:graphicFrameChg>
        <pc:graphicFrameChg chg="add del modGraphic">
          <ac:chgData name="Anik Mazumder" userId="0297af4d-4a57-46dd-bc6c-7211c52d8afd" providerId="ADAL" clId="{A4697D8F-4B37-4ACB-AC0B-E611029EDAB5}" dt="2024-04-24T00:53:09.560" v="2005" actId="27309"/>
          <ac:graphicFrameMkLst>
            <pc:docMk/>
            <pc:sldMk cId="746544558" sldId="480"/>
            <ac:graphicFrameMk id="7" creationId="{E21F0689-1EEA-BF32-6F97-BFB44D788145}"/>
          </ac:graphicFrameMkLst>
        </pc:graphicFrameChg>
        <pc:picChg chg="add del mod">
          <ac:chgData name="Anik Mazumder" userId="0297af4d-4a57-46dd-bc6c-7211c52d8afd" providerId="ADAL" clId="{A4697D8F-4B37-4ACB-AC0B-E611029EDAB5}" dt="2024-04-23T23:15:04.047" v="1828" actId="478"/>
          <ac:picMkLst>
            <pc:docMk/>
            <pc:sldMk cId="746544558" sldId="480"/>
            <ac:picMk id="7" creationId="{891B811D-7CE3-4FD4-A251-B99C62E24575}"/>
          </ac:picMkLst>
        </pc:picChg>
        <pc:picChg chg="add mod">
          <ac:chgData name="Anik Mazumder" userId="0297af4d-4a57-46dd-bc6c-7211c52d8afd" providerId="ADAL" clId="{A4697D8F-4B37-4ACB-AC0B-E611029EDAB5}" dt="2024-04-24T03:40:22.705" v="2378" actId="207"/>
          <ac:picMkLst>
            <pc:docMk/>
            <pc:sldMk cId="746544558" sldId="480"/>
            <ac:picMk id="9" creationId="{5A4B1D3B-DAED-6522-9B49-E0EE1A389C4C}"/>
          </ac:picMkLst>
        </pc:picChg>
        <pc:picChg chg="add mod">
          <ac:chgData name="Anik Mazumder" userId="0297af4d-4a57-46dd-bc6c-7211c52d8afd" providerId="ADAL" clId="{A4697D8F-4B37-4ACB-AC0B-E611029EDAB5}" dt="2024-04-24T03:40:21.735" v="2377" actId="1076"/>
          <ac:picMkLst>
            <pc:docMk/>
            <pc:sldMk cId="746544558" sldId="480"/>
            <ac:picMk id="10" creationId="{65B4F753-E29A-A523-93DD-C5281528081D}"/>
          </ac:picMkLst>
        </pc:picChg>
      </pc:sldChg>
      <pc:sldChg chg="modSp del mod">
        <pc:chgData name="Anik Mazumder" userId="0297af4d-4a57-46dd-bc6c-7211c52d8afd" providerId="ADAL" clId="{A4697D8F-4B37-4ACB-AC0B-E611029EDAB5}" dt="2024-04-21T13:40:13.369" v="45" actId="47"/>
        <pc:sldMkLst>
          <pc:docMk/>
          <pc:sldMk cId="3181860265" sldId="481"/>
        </pc:sldMkLst>
        <pc:graphicFrameChg chg="mod modGraphic">
          <ac:chgData name="Anik Mazumder" userId="0297af4d-4a57-46dd-bc6c-7211c52d8afd" providerId="ADAL" clId="{A4697D8F-4B37-4ACB-AC0B-E611029EDAB5}" dt="2024-04-21T13:10:34.786" v="24" actId="14100"/>
          <ac:graphicFrameMkLst>
            <pc:docMk/>
            <pc:sldMk cId="3181860265" sldId="481"/>
            <ac:graphicFrameMk id="3" creationId="{E5E43EA9-37E0-CCCA-BF3F-A7A13034E2F3}"/>
          </ac:graphicFrameMkLst>
        </pc:graphicFrameChg>
      </pc:sldChg>
      <pc:sldChg chg="addSp modSp mod">
        <pc:chgData name="Anik Mazumder" userId="0297af4d-4a57-46dd-bc6c-7211c52d8afd" providerId="ADAL" clId="{A4697D8F-4B37-4ACB-AC0B-E611029EDAB5}" dt="2024-04-24T03:06:00.220" v="2114" actId="14100"/>
        <pc:sldMkLst>
          <pc:docMk/>
          <pc:sldMk cId="2841043289" sldId="486"/>
        </pc:sldMkLst>
        <pc:spChg chg="mod">
          <ac:chgData name="Anik Mazumder" userId="0297af4d-4a57-46dd-bc6c-7211c52d8afd" providerId="ADAL" clId="{A4697D8F-4B37-4ACB-AC0B-E611029EDAB5}" dt="2024-04-21T16:52:17.411" v="763" actId="1076"/>
          <ac:spMkLst>
            <pc:docMk/>
            <pc:sldMk cId="2841043289" sldId="486"/>
            <ac:spMk id="2" creationId="{D60C9310-D552-E055-62B0-44FC40E723D7}"/>
          </ac:spMkLst>
        </pc:spChg>
        <pc:spChg chg="mod">
          <ac:chgData name="Anik Mazumder" userId="0297af4d-4a57-46dd-bc6c-7211c52d8afd" providerId="ADAL" clId="{A4697D8F-4B37-4ACB-AC0B-E611029EDAB5}" dt="2024-04-24T03:06:00.220" v="2114" actId="14100"/>
          <ac:spMkLst>
            <pc:docMk/>
            <pc:sldMk cId="2841043289" sldId="486"/>
            <ac:spMk id="5" creationId="{402C2412-FBA6-4A4A-60B4-9ADA56FFFF6B}"/>
          </ac:spMkLst>
        </pc:spChg>
        <pc:spChg chg="mod">
          <ac:chgData name="Anik Mazumder" userId="0297af4d-4a57-46dd-bc6c-7211c52d8afd" providerId="ADAL" clId="{A4697D8F-4B37-4ACB-AC0B-E611029EDAB5}" dt="2024-04-21T16:02:37.151" v="645" actId="1076"/>
          <ac:spMkLst>
            <pc:docMk/>
            <pc:sldMk cId="2841043289" sldId="486"/>
            <ac:spMk id="9" creationId="{6C67E329-7FDB-7BAC-A7BB-78A441AA19B2}"/>
          </ac:spMkLst>
        </pc:spChg>
        <pc:picChg chg="add mod">
          <ac:chgData name="Anik Mazumder" userId="0297af4d-4a57-46dd-bc6c-7211c52d8afd" providerId="ADAL" clId="{A4697D8F-4B37-4ACB-AC0B-E611029EDAB5}" dt="2024-04-24T03:05:55.712" v="2113"/>
          <ac:picMkLst>
            <pc:docMk/>
            <pc:sldMk cId="2841043289" sldId="486"/>
            <ac:picMk id="10" creationId="{25AD938A-1AD7-D0EA-E7E2-C92A00E09191}"/>
          </ac:picMkLst>
        </pc:picChg>
      </pc:sldChg>
      <pc:sldChg chg="addSp modSp mod">
        <pc:chgData name="Anik Mazumder" userId="0297af4d-4a57-46dd-bc6c-7211c52d8afd" providerId="ADAL" clId="{A4697D8F-4B37-4ACB-AC0B-E611029EDAB5}" dt="2024-04-24T03:05:37.626" v="2111" actId="14100"/>
        <pc:sldMkLst>
          <pc:docMk/>
          <pc:sldMk cId="3494854753" sldId="488"/>
        </pc:sldMkLst>
        <pc:spChg chg="mod">
          <ac:chgData name="Anik Mazumder" userId="0297af4d-4a57-46dd-bc6c-7211c52d8afd" providerId="ADAL" clId="{A4697D8F-4B37-4ACB-AC0B-E611029EDAB5}" dt="2024-04-21T16:02:56.712" v="648" actId="108"/>
          <ac:spMkLst>
            <pc:docMk/>
            <pc:sldMk cId="3494854753" sldId="488"/>
            <ac:spMk id="2" creationId="{36DAED08-4DB4-61E2-8DED-584BC94E64FA}"/>
          </ac:spMkLst>
        </pc:spChg>
        <pc:spChg chg="mod">
          <ac:chgData name="Anik Mazumder" userId="0297af4d-4a57-46dd-bc6c-7211c52d8afd" providerId="ADAL" clId="{A4697D8F-4B37-4ACB-AC0B-E611029EDAB5}" dt="2024-04-21T16:51:35.068" v="753" actId="1076"/>
          <ac:spMkLst>
            <pc:docMk/>
            <pc:sldMk cId="3494854753" sldId="488"/>
            <ac:spMk id="3" creationId="{2DCDCA3A-3078-E8A4-2B19-91E07AA9F9F1}"/>
          </ac:spMkLst>
        </pc:spChg>
        <pc:spChg chg="mod">
          <ac:chgData name="Anik Mazumder" userId="0297af4d-4a57-46dd-bc6c-7211c52d8afd" providerId="ADAL" clId="{A4697D8F-4B37-4ACB-AC0B-E611029EDAB5}" dt="2024-04-23T21:40:09.930" v="1079" actId="1076"/>
          <ac:spMkLst>
            <pc:docMk/>
            <pc:sldMk cId="3494854753" sldId="488"/>
            <ac:spMk id="4" creationId="{47917E84-AC71-7C49-73D0-CA692963562C}"/>
          </ac:spMkLst>
        </pc:spChg>
        <pc:graphicFrameChg chg="mod modGraphic">
          <ac:chgData name="Anik Mazumder" userId="0297af4d-4a57-46dd-bc6c-7211c52d8afd" providerId="ADAL" clId="{A4697D8F-4B37-4ACB-AC0B-E611029EDAB5}" dt="2024-04-24T03:05:37.626" v="2111" actId="14100"/>
          <ac:graphicFrameMkLst>
            <pc:docMk/>
            <pc:sldMk cId="3494854753" sldId="488"/>
            <ac:graphicFrameMk id="5" creationId="{943DA63F-A527-50FA-A11F-C6F9BF40138B}"/>
          </ac:graphicFrameMkLst>
        </pc:graphicFrameChg>
        <pc:picChg chg="add mod">
          <ac:chgData name="Anik Mazumder" userId="0297af4d-4a57-46dd-bc6c-7211c52d8afd" providerId="ADAL" clId="{A4697D8F-4B37-4ACB-AC0B-E611029EDAB5}" dt="2024-04-24T03:05:29.325" v="2110"/>
          <ac:picMkLst>
            <pc:docMk/>
            <pc:sldMk cId="3494854753" sldId="488"/>
            <ac:picMk id="6" creationId="{818CCEE7-1601-56FC-A645-072F3C97CF92}"/>
          </ac:picMkLst>
        </pc:picChg>
      </pc:sldChg>
      <pc:sldChg chg="addSp delSp modSp mod">
        <pc:chgData name="Anik Mazumder" userId="0297af4d-4a57-46dd-bc6c-7211c52d8afd" providerId="ADAL" clId="{A4697D8F-4B37-4ACB-AC0B-E611029EDAB5}" dt="2024-04-23T23:06:33.976" v="1687" actId="1076"/>
        <pc:sldMkLst>
          <pc:docMk/>
          <pc:sldMk cId="535921923" sldId="489"/>
        </pc:sldMkLst>
        <pc:spChg chg="mod">
          <ac:chgData name="Anik Mazumder" userId="0297af4d-4a57-46dd-bc6c-7211c52d8afd" providerId="ADAL" clId="{A4697D8F-4B37-4ACB-AC0B-E611029EDAB5}" dt="2024-04-21T16:02:47.832" v="646" actId="108"/>
          <ac:spMkLst>
            <pc:docMk/>
            <pc:sldMk cId="535921923" sldId="489"/>
            <ac:spMk id="9" creationId="{E503DA86-A84C-58ED-6530-929CEF46D52B}"/>
          </ac:spMkLst>
        </pc:spChg>
        <pc:spChg chg="mod">
          <ac:chgData name="Anik Mazumder" userId="0297af4d-4a57-46dd-bc6c-7211c52d8afd" providerId="ADAL" clId="{A4697D8F-4B37-4ACB-AC0B-E611029EDAB5}" dt="2024-04-23T23:06:33.976" v="1687" actId="1076"/>
          <ac:spMkLst>
            <pc:docMk/>
            <pc:sldMk cId="535921923" sldId="489"/>
            <ac:spMk id="11" creationId="{52F765DC-91AE-45AE-4B7A-CE472BA16488}"/>
          </ac:spMkLst>
        </pc:spChg>
        <pc:graphicFrameChg chg="add mod">
          <ac:chgData name="Anik Mazumder" userId="0297af4d-4a57-46dd-bc6c-7211c52d8afd" providerId="ADAL" clId="{A4697D8F-4B37-4ACB-AC0B-E611029EDAB5}" dt="2024-04-21T14:22:11.510" v="171"/>
          <ac:graphicFrameMkLst>
            <pc:docMk/>
            <pc:sldMk cId="535921923" sldId="489"/>
            <ac:graphicFrameMk id="2" creationId="{FA4BB560-3487-382C-96DF-B37E8B898C4C}"/>
          </ac:graphicFrameMkLst>
        </pc:graphicFrameChg>
        <pc:graphicFrameChg chg="add mod">
          <ac:chgData name="Anik Mazumder" userId="0297af4d-4a57-46dd-bc6c-7211c52d8afd" providerId="ADAL" clId="{A4697D8F-4B37-4ACB-AC0B-E611029EDAB5}" dt="2024-04-23T23:05:06.790" v="1662"/>
          <ac:graphicFrameMkLst>
            <pc:docMk/>
            <pc:sldMk cId="535921923" sldId="489"/>
            <ac:graphicFrameMk id="3" creationId="{E3A52200-12D1-BE60-2DA9-4A0A28702BE2}"/>
          </ac:graphicFrameMkLst>
        </pc:graphicFrameChg>
        <pc:picChg chg="add del mod modCrop">
          <ac:chgData name="Anik Mazumder" userId="0297af4d-4a57-46dd-bc6c-7211c52d8afd" providerId="ADAL" clId="{A4697D8F-4B37-4ACB-AC0B-E611029EDAB5}" dt="2024-04-23T23:05:19.242" v="1666" actId="478"/>
          <ac:picMkLst>
            <pc:docMk/>
            <pc:sldMk cId="535921923" sldId="489"/>
            <ac:picMk id="2" creationId="{C89FB2D8-4F19-1AC9-6470-02F3CF9E5D48}"/>
          </ac:picMkLst>
        </pc:picChg>
        <pc:picChg chg="add del mod">
          <ac:chgData name="Anik Mazumder" userId="0297af4d-4a57-46dd-bc6c-7211c52d8afd" providerId="ADAL" clId="{A4697D8F-4B37-4ACB-AC0B-E611029EDAB5}" dt="2024-04-21T14:24:22.778" v="177" actId="478"/>
          <ac:picMkLst>
            <pc:docMk/>
            <pc:sldMk cId="535921923" sldId="489"/>
            <ac:picMk id="3" creationId="{2DE4F598-5A8F-7263-9BBE-D55E3FDCC425}"/>
          </ac:picMkLst>
        </pc:picChg>
        <pc:picChg chg="add mod">
          <ac:chgData name="Anik Mazumder" userId="0297af4d-4a57-46dd-bc6c-7211c52d8afd" providerId="ADAL" clId="{A4697D8F-4B37-4ACB-AC0B-E611029EDAB5}" dt="2024-04-23T23:06:17.671" v="1672" actId="14100"/>
          <ac:picMkLst>
            <pc:docMk/>
            <pc:sldMk cId="535921923" sldId="489"/>
            <ac:picMk id="4" creationId="{C5C6A59F-E627-0C04-E8C5-2BFD4B254F1C}"/>
          </ac:picMkLst>
        </pc:picChg>
        <pc:picChg chg="del">
          <ac:chgData name="Anik Mazumder" userId="0297af4d-4a57-46dd-bc6c-7211c52d8afd" providerId="ADAL" clId="{A4697D8F-4B37-4ACB-AC0B-E611029EDAB5}" dt="2024-04-21T14:22:09.666" v="169" actId="478"/>
          <ac:picMkLst>
            <pc:docMk/>
            <pc:sldMk cId="535921923" sldId="489"/>
            <ac:picMk id="4" creationId="{C8063B3F-3703-0919-15DC-F93D7995EE11}"/>
          </ac:picMkLst>
        </pc:picChg>
        <pc:picChg chg="add del mod">
          <ac:chgData name="Anik Mazumder" userId="0297af4d-4a57-46dd-bc6c-7211c52d8afd" providerId="ADAL" clId="{A4697D8F-4B37-4ACB-AC0B-E611029EDAB5}" dt="2024-04-23T23:05:17.643" v="1665" actId="478"/>
          <ac:picMkLst>
            <pc:docMk/>
            <pc:sldMk cId="535921923" sldId="489"/>
            <ac:picMk id="6" creationId="{6B858A5B-BAC3-B4A8-B28B-7023295940CB}"/>
          </ac:picMkLst>
        </pc:picChg>
        <pc:picChg chg="add del mod modCrop">
          <ac:chgData name="Anik Mazumder" userId="0297af4d-4a57-46dd-bc6c-7211c52d8afd" providerId="ADAL" clId="{A4697D8F-4B37-4ACB-AC0B-E611029EDAB5}" dt="2024-04-23T23:05:15.613" v="1664" actId="478"/>
          <ac:picMkLst>
            <pc:docMk/>
            <pc:sldMk cId="535921923" sldId="489"/>
            <ac:picMk id="8" creationId="{6079DB21-2D70-2313-078F-279D34E2040B}"/>
          </ac:picMkLst>
        </pc:picChg>
        <pc:picChg chg="del">
          <ac:chgData name="Anik Mazumder" userId="0297af4d-4a57-46dd-bc6c-7211c52d8afd" providerId="ADAL" clId="{A4697D8F-4B37-4ACB-AC0B-E611029EDAB5}" dt="2024-04-21T14:22:10.446" v="170" actId="478"/>
          <ac:picMkLst>
            <pc:docMk/>
            <pc:sldMk cId="535921923" sldId="489"/>
            <ac:picMk id="10" creationId="{44C13FC8-6F39-6A66-DCB3-C93E40A7E4C6}"/>
          </ac:picMkLst>
        </pc:picChg>
      </pc:sldChg>
      <pc:sldChg chg="addSp delSp modSp mod">
        <pc:chgData name="Anik Mazumder" userId="0297af4d-4a57-46dd-bc6c-7211c52d8afd" providerId="ADAL" clId="{A4697D8F-4B37-4ACB-AC0B-E611029EDAB5}" dt="2024-04-21T16:53:04.232" v="776"/>
        <pc:sldMkLst>
          <pc:docMk/>
          <pc:sldMk cId="4147650130" sldId="490"/>
        </pc:sldMkLst>
        <pc:spChg chg="del mod">
          <ac:chgData name="Anik Mazumder" userId="0297af4d-4a57-46dd-bc6c-7211c52d8afd" providerId="ADAL" clId="{A4697D8F-4B37-4ACB-AC0B-E611029EDAB5}" dt="2024-04-21T16:52:57.769" v="775" actId="478"/>
          <ac:spMkLst>
            <pc:docMk/>
            <pc:sldMk cId="4147650130" sldId="490"/>
            <ac:spMk id="2" creationId="{D60C9310-D552-E055-62B0-44FC40E723D7}"/>
          </ac:spMkLst>
        </pc:spChg>
        <pc:spChg chg="mod">
          <ac:chgData name="Anik Mazumder" userId="0297af4d-4a57-46dd-bc6c-7211c52d8afd" providerId="ADAL" clId="{A4697D8F-4B37-4ACB-AC0B-E611029EDAB5}" dt="2024-04-21T16:03:47.077" v="650" actId="1076"/>
          <ac:spMkLst>
            <pc:docMk/>
            <pc:sldMk cId="4147650130" sldId="490"/>
            <ac:spMk id="4" creationId="{986A726F-B862-C48D-ED0D-14F9CBACFB8E}"/>
          </ac:spMkLst>
        </pc:spChg>
        <pc:spChg chg="add mod">
          <ac:chgData name="Anik Mazumder" userId="0297af4d-4a57-46dd-bc6c-7211c52d8afd" providerId="ADAL" clId="{A4697D8F-4B37-4ACB-AC0B-E611029EDAB5}" dt="2024-04-21T16:53:04.232" v="776"/>
          <ac:spMkLst>
            <pc:docMk/>
            <pc:sldMk cId="4147650130" sldId="490"/>
            <ac:spMk id="5" creationId="{C75A7F61-8C49-2CBA-28AD-2A61825C1874}"/>
          </ac:spMkLst>
        </pc:spChg>
      </pc:sldChg>
      <pc:sldChg chg="addSp modSp mod modAnim">
        <pc:chgData name="Anik Mazumder" userId="0297af4d-4a57-46dd-bc6c-7211c52d8afd" providerId="ADAL" clId="{A4697D8F-4B37-4ACB-AC0B-E611029EDAB5}" dt="2024-04-24T03:06:22.428" v="2118"/>
        <pc:sldMkLst>
          <pc:docMk/>
          <pc:sldMk cId="1330696328" sldId="491"/>
        </pc:sldMkLst>
        <pc:spChg chg="mod">
          <ac:chgData name="Anik Mazumder" userId="0297af4d-4a57-46dd-bc6c-7211c52d8afd" providerId="ADAL" clId="{A4697D8F-4B37-4ACB-AC0B-E611029EDAB5}" dt="2024-04-21T16:52:39.737" v="770" actId="1076"/>
          <ac:spMkLst>
            <pc:docMk/>
            <pc:sldMk cId="1330696328" sldId="491"/>
            <ac:spMk id="2" creationId="{D60C9310-D552-E055-62B0-44FC40E723D7}"/>
          </ac:spMkLst>
        </pc:spChg>
        <pc:spChg chg="mod">
          <ac:chgData name="Anik Mazumder" userId="0297af4d-4a57-46dd-bc6c-7211c52d8afd" providerId="ADAL" clId="{A4697D8F-4B37-4ACB-AC0B-E611029EDAB5}" dt="2024-04-21T16:03:54.901" v="651" actId="1076"/>
          <ac:spMkLst>
            <pc:docMk/>
            <pc:sldMk cId="1330696328" sldId="491"/>
            <ac:spMk id="8" creationId="{9C3F983D-91E8-D3C9-AE41-4D04BAA7D224}"/>
          </ac:spMkLst>
        </pc:spChg>
        <pc:spChg chg="mod">
          <ac:chgData name="Anik Mazumder" userId="0297af4d-4a57-46dd-bc6c-7211c52d8afd" providerId="ADAL" clId="{A4697D8F-4B37-4ACB-AC0B-E611029EDAB5}" dt="2024-04-21T16:57:01.665" v="816" actId="1076"/>
          <ac:spMkLst>
            <pc:docMk/>
            <pc:sldMk cId="1330696328" sldId="491"/>
            <ac:spMk id="10" creationId="{C5996C5B-8480-EDF5-E956-50604C2210AF}"/>
          </ac:spMkLst>
        </pc:spChg>
        <pc:spChg chg="mod">
          <ac:chgData name="Anik Mazumder" userId="0297af4d-4a57-46dd-bc6c-7211c52d8afd" providerId="ADAL" clId="{A4697D8F-4B37-4ACB-AC0B-E611029EDAB5}" dt="2024-04-21T16:57:05.754" v="817" actId="1076"/>
          <ac:spMkLst>
            <pc:docMk/>
            <pc:sldMk cId="1330696328" sldId="491"/>
            <ac:spMk id="11" creationId="{E268B7CF-5536-E8CC-9AC7-3D0EADF0E09A}"/>
          </ac:spMkLst>
        </pc:spChg>
        <pc:spChg chg="mod">
          <ac:chgData name="Anik Mazumder" userId="0297af4d-4a57-46dd-bc6c-7211c52d8afd" providerId="ADAL" clId="{A4697D8F-4B37-4ACB-AC0B-E611029EDAB5}" dt="2024-04-21T16:57:10.066" v="818" actId="1076"/>
          <ac:spMkLst>
            <pc:docMk/>
            <pc:sldMk cId="1330696328" sldId="491"/>
            <ac:spMk id="12" creationId="{0B840DAA-6A9A-16EB-8812-82CCF8D3CF68}"/>
          </ac:spMkLst>
        </pc:spChg>
        <pc:spChg chg="mod">
          <ac:chgData name="Anik Mazumder" userId="0297af4d-4a57-46dd-bc6c-7211c52d8afd" providerId="ADAL" clId="{A4697D8F-4B37-4ACB-AC0B-E611029EDAB5}" dt="2024-04-21T16:57:18.384" v="820" actId="1076"/>
          <ac:spMkLst>
            <pc:docMk/>
            <pc:sldMk cId="1330696328" sldId="491"/>
            <ac:spMk id="27" creationId="{22859A82-3A6C-3210-CAED-04F6F881CB4D}"/>
          </ac:spMkLst>
        </pc:spChg>
        <pc:picChg chg="add mod">
          <ac:chgData name="Anik Mazumder" userId="0297af4d-4a57-46dd-bc6c-7211c52d8afd" providerId="ADAL" clId="{A4697D8F-4B37-4ACB-AC0B-E611029EDAB5}" dt="2024-04-24T03:06:22.428" v="2118"/>
          <ac:picMkLst>
            <pc:docMk/>
            <pc:sldMk cId="1330696328" sldId="491"/>
            <ac:picMk id="3" creationId="{93CB0A96-0656-F752-36F8-C7485ECF981B}"/>
          </ac:picMkLst>
        </pc:picChg>
        <pc:cxnChg chg="mod">
          <ac:chgData name="Anik Mazumder" userId="0297af4d-4a57-46dd-bc6c-7211c52d8afd" providerId="ADAL" clId="{A4697D8F-4B37-4ACB-AC0B-E611029EDAB5}" dt="2024-04-21T16:57:05.754" v="817" actId="1076"/>
          <ac:cxnSpMkLst>
            <pc:docMk/>
            <pc:sldMk cId="1330696328" sldId="491"/>
            <ac:cxnSpMk id="14" creationId="{EA6A86D2-FCFA-70C2-3ED0-CB8BCB7E49A5}"/>
          </ac:cxnSpMkLst>
        </pc:cxnChg>
        <pc:cxnChg chg="mod">
          <ac:chgData name="Anik Mazumder" userId="0297af4d-4a57-46dd-bc6c-7211c52d8afd" providerId="ADAL" clId="{A4697D8F-4B37-4ACB-AC0B-E611029EDAB5}" dt="2024-04-21T16:57:10.066" v="818" actId="1076"/>
          <ac:cxnSpMkLst>
            <pc:docMk/>
            <pc:sldMk cId="1330696328" sldId="491"/>
            <ac:cxnSpMk id="17" creationId="{59739296-6D7F-4C82-C1B9-FD2C5BFE386A}"/>
          </ac:cxnSpMkLst>
        </pc:cxnChg>
        <pc:cxnChg chg="mod">
          <ac:chgData name="Anik Mazumder" userId="0297af4d-4a57-46dd-bc6c-7211c52d8afd" providerId="ADAL" clId="{A4697D8F-4B37-4ACB-AC0B-E611029EDAB5}" dt="2024-04-21T16:57:20.992" v="821" actId="14100"/>
          <ac:cxnSpMkLst>
            <pc:docMk/>
            <pc:sldMk cId="1330696328" sldId="491"/>
            <ac:cxnSpMk id="24" creationId="{3B18B944-DC79-592A-1EFC-799CA6BB680E}"/>
          </ac:cxnSpMkLst>
        </pc:cxnChg>
      </pc:sldChg>
      <pc:sldChg chg="addSp modSp mod">
        <pc:chgData name="Anik Mazumder" userId="0297af4d-4a57-46dd-bc6c-7211c52d8afd" providerId="ADAL" clId="{A4697D8F-4B37-4ACB-AC0B-E611029EDAB5}" dt="2024-04-24T03:06:17.594" v="2117" actId="1076"/>
        <pc:sldMkLst>
          <pc:docMk/>
          <pc:sldMk cId="1703688753" sldId="492"/>
        </pc:sldMkLst>
        <pc:spChg chg="mod">
          <ac:chgData name="Anik Mazumder" userId="0297af4d-4a57-46dd-bc6c-7211c52d8afd" providerId="ADAL" clId="{A4697D8F-4B37-4ACB-AC0B-E611029EDAB5}" dt="2024-04-21T16:52:23.131" v="765" actId="404"/>
          <ac:spMkLst>
            <pc:docMk/>
            <pc:sldMk cId="1703688753" sldId="492"/>
            <ac:spMk id="2" creationId="{D60C9310-D552-E055-62B0-44FC40E723D7}"/>
          </ac:spMkLst>
        </pc:spChg>
        <pc:spChg chg="add mod">
          <ac:chgData name="Anik Mazumder" userId="0297af4d-4a57-46dd-bc6c-7211c52d8afd" providerId="ADAL" clId="{A4697D8F-4B37-4ACB-AC0B-E611029EDAB5}" dt="2024-04-24T03:00:49.869" v="2087" actId="20577"/>
          <ac:spMkLst>
            <pc:docMk/>
            <pc:sldMk cId="1703688753" sldId="492"/>
            <ac:spMk id="3" creationId="{CF20BE10-EAA8-925C-89AC-F830143A4136}"/>
          </ac:spMkLst>
        </pc:spChg>
        <pc:spChg chg="mod">
          <ac:chgData name="Anik Mazumder" userId="0297af4d-4a57-46dd-bc6c-7211c52d8afd" providerId="ADAL" clId="{A4697D8F-4B37-4ACB-AC0B-E611029EDAB5}" dt="2024-04-24T03:06:17.594" v="2117" actId="1076"/>
          <ac:spMkLst>
            <pc:docMk/>
            <pc:sldMk cId="1703688753" sldId="492"/>
            <ac:spMk id="5" creationId="{E84499C4-599C-BC6D-8B13-B30776F5D4EA}"/>
          </ac:spMkLst>
        </pc:spChg>
        <pc:spChg chg="mod">
          <ac:chgData name="Anik Mazumder" userId="0297af4d-4a57-46dd-bc6c-7211c52d8afd" providerId="ADAL" clId="{A4697D8F-4B37-4ACB-AC0B-E611029EDAB5}" dt="2024-04-24T02:59:03.908" v="2041" actId="1076"/>
          <ac:spMkLst>
            <pc:docMk/>
            <pc:sldMk cId="1703688753" sldId="492"/>
            <ac:spMk id="6" creationId="{F7013C29-D3FF-B714-E56F-2C37DEEE1E12}"/>
          </ac:spMkLst>
        </pc:spChg>
        <pc:spChg chg="mod">
          <ac:chgData name="Anik Mazumder" userId="0297af4d-4a57-46dd-bc6c-7211c52d8afd" providerId="ADAL" clId="{A4697D8F-4B37-4ACB-AC0B-E611029EDAB5}" dt="2024-04-24T02:59:03.908" v="2041" actId="1076"/>
          <ac:spMkLst>
            <pc:docMk/>
            <pc:sldMk cId="1703688753" sldId="492"/>
            <ac:spMk id="7" creationId="{2CAE2878-EB3D-235A-C32D-DD1875A1CA06}"/>
          </ac:spMkLst>
        </pc:spChg>
        <pc:spChg chg="mod">
          <ac:chgData name="Anik Mazumder" userId="0297af4d-4a57-46dd-bc6c-7211c52d8afd" providerId="ADAL" clId="{A4697D8F-4B37-4ACB-AC0B-E611029EDAB5}" dt="2024-04-21T16:02:11.494" v="641" actId="1076"/>
          <ac:spMkLst>
            <pc:docMk/>
            <pc:sldMk cId="1703688753" sldId="492"/>
            <ac:spMk id="12" creationId="{58E6B9E7-DCAA-3EDA-273F-5705D9E3F0F7}"/>
          </ac:spMkLst>
        </pc:spChg>
        <pc:picChg chg="add mod">
          <ac:chgData name="Anik Mazumder" userId="0297af4d-4a57-46dd-bc6c-7211c52d8afd" providerId="ADAL" clId="{A4697D8F-4B37-4ACB-AC0B-E611029EDAB5}" dt="2024-04-24T03:06:06.016" v="2115"/>
          <ac:picMkLst>
            <pc:docMk/>
            <pc:sldMk cId="1703688753" sldId="492"/>
            <ac:picMk id="4" creationId="{54DE1A5A-9017-317C-E728-4DE053A3509C}"/>
          </ac:picMkLst>
        </pc:picChg>
        <pc:cxnChg chg="mod">
          <ac:chgData name="Anik Mazumder" userId="0297af4d-4a57-46dd-bc6c-7211c52d8afd" providerId="ADAL" clId="{A4697D8F-4B37-4ACB-AC0B-E611029EDAB5}" dt="2024-04-24T02:59:03.908" v="2041" actId="1076"/>
          <ac:cxnSpMkLst>
            <pc:docMk/>
            <pc:sldMk cId="1703688753" sldId="492"/>
            <ac:cxnSpMk id="9" creationId="{8F656D89-3EFC-0B43-50C2-8A7EEA006974}"/>
          </ac:cxnSpMkLst>
        </pc:cxnChg>
      </pc:sldChg>
      <pc:sldChg chg="del">
        <pc:chgData name="Anik Mazumder" userId="0297af4d-4a57-46dd-bc6c-7211c52d8afd" providerId="ADAL" clId="{A4697D8F-4B37-4ACB-AC0B-E611029EDAB5}" dt="2024-04-21T16:01:24.104" v="633" actId="47"/>
        <pc:sldMkLst>
          <pc:docMk/>
          <pc:sldMk cId="864528754" sldId="493"/>
        </pc:sldMkLst>
      </pc:sldChg>
      <pc:sldChg chg="del">
        <pc:chgData name="Anik Mazumder" userId="0297af4d-4a57-46dd-bc6c-7211c52d8afd" providerId="ADAL" clId="{A4697D8F-4B37-4ACB-AC0B-E611029EDAB5}" dt="2024-04-21T16:01:22.293" v="632" actId="47"/>
        <pc:sldMkLst>
          <pc:docMk/>
          <pc:sldMk cId="3043862701" sldId="494"/>
        </pc:sldMkLst>
      </pc:sldChg>
      <pc:sldChg chg="addSp delSp modSp add del mod">
        <pc:chgData name="Anik Mazumder" userId="0297af4d-4a57-46dd-bc6c-7211c52d8afd" providerId="ADAL" clId="{A4697D8F-4B37-4ACB-AC0B-E611029EDAB5}" dt="2024-04-21T13:40:14.464" v="46" actId="47"/>
        <pc:sldMkLst>
          <pc:docMk/>
          <pc:sldMk cId="64962888" sldId="495"/>
        </pc:sldMkLst>
        <pc:graphicFrameChg chg="del mod">
          <ac:chgData name="Anik Mazumder" userId="0297af4d-4a57-46dd-bc6c-7211c52d8afd" providerId="ADAL" clId="{A4697D8F-4B37-4ACB-AC0B-E611029EDAB5}" dt="2024-04-21T13:09:00.726" v="10" actId="478"/>
          <ac:graphicFrameMkLst>
            <pc:docMk/>
            <pc:sldMk cId="64962888" sldId="495"/>
            <ac:graphicFrameMk id="3" creationId="{E5E43EA9-37E0-CCCA-BF3F-A7A13034E2F3}"/>
          </ac:graphicFrameMkLst>
        </pc:graphicFrameChg>
        <pc:graphicFrameChg chg="add mod">
          <ac:chgData name="Anik Mazumder" userId="0297af4d-4a57-46dd-bc6c-7211c52d8afd" providerId="ADAL" clId="{A4697D8F-4B37-4ACB-AC0B-E611029EDAB5}" dt="2024-04-21T13:09:17.726" v="11"/>
          <ac:graphicFrameMkLst>
            <pc:docMk/>
            <pc:sldMk cId="64962888" sldId="495"/>
            <ac:graphicFrameMk id="5" creationId="{34E70C4B-9BEA-8787-53A4-E9E85CECB87C}"/>
          </ac:graphicFrameMkLst>
        </pc:graphicFrameChg>
        <pc:graphicFrameChg chg="add mod">
          <ac:chgData name="Anik Mazumder" userId="0297af4d-4a57-46dd-bc6c-7211c52d8afd" providerId="ADAL" clId="{A4697D8F-4B37-4ACB-AC0B-E611029EDAB5}" dt="2024-04-21T13:09:17.726" v="11"/>
          <ac:graphicFrameMkLst>
            <pc:docMk/>
            <pc:sldMk cId="64962888" sldId="495"/>
            <ac:graphicFrameMk id="7" creationId="{273D7D5F-BB9D-7283-5564-3A3C9A379292}"/>
          </ac:graphicFrameMkLst>
        </pc:graphicFrameChg>
      </pc:sldChg>
      <pc:sldChg chg="addSp modSp new del">
        <pc:chgData name="Anik Mazumder" userId="0297af4d-4a57-46dd-bc6c-7211c52d8afd" providerId="ADAL" clId="{A4697D8F-4B37-4ACB-AC0B-E611029EDAB5}" dt="2024-04-21T13:08:49.870" v="7" actId="47"/>
        <pc:sldMkLst>
          <pc:docMk/>
          <pc:sldMk cId="152979244" sldId="495"/>
        </pc:sldMkLst>
        <pc:graphicFrameChg chg="add mod">
          <ac:chgData name="Anik Mazumder" userId="0297af4d-4a57-46dd-bc6c-7211c52d8afd" providerId="ADAL" clId="{A4697D8F-4B37-4ACB-AC0B-E611029EDAB5}" dt="2024-04-21T13:08:38.214" v="6"/>
          <ac:graphicFrameMkLst>
            <pc:docMk/>
            <pc:sldMk cId="152979244" sldId="495"/>
            <ac:graphicFrameMk id="5" creationId="{5393507C-E433-BC49-2763-D272260A841D}"/>
          </ac:graphicFrameMkLst>
        </pc:graphicFrameChg>
        <pc:graphicFrameChg chg="add mod">
          <ac:chgData name="Anik Mazumder" userId="0297af4d-4a57-46dd-bc6c-7211c52d8afd" providerId="ADAL" clId="{A4697D8F-4B37-4ACB-AC0B-E611029EDAB5}" dt="2024-04-21T13:08:38.214" v="6"/>
          <ac:graphicFrameMkLst>
            <pc:docMk/>
            <pc:sldMk cId="152979244" sldId="495"/>
            <ac:graphicFrameMk id="6" creationId="{AB48320B-AB51-59E5-A10D-FA1DAB6A2B8E}"/>
          </ac:graphicFrameMkLst>
        </pc:graphicFrameChg>
      </pc:sldChg>
      <pc:sldChg chg="addSp modSp new del">
        <pc:chgData name="Anik Mazumder" userId="0297af4d-4a57-46dd-bc6c-7211c52d8afd" providerId="ADAL" clId="{A4697D8F-4B37-4ACB-AC0B-E611029EDAB5}" dt="2024-04-21T13:08:24.126" v="4" actId="680"/>
        <pc:sldMkLst>
          <pc:docMk/>
          <pc:sldMk cId="649382114" sldId="495"/>
        </pc:sldMkLst>
        <pc:graphicFrameChg chg="add mod">
          <ac:chgData name="Anik Mazumder" userId="0297af4d-4a57-46dd-bc6c-7211c52d8afd" providerId="ADAL" clId="{A4697D8F-4B37-4ACB-AC0B-E611029EDAB5}" dt="2024-04-21T13:08:09.898" v="1"/>
          <ac:graphicFrameMkLst>
            <pc:docMk/>
            <pc:sldMk cId="649382114" sldId="495"/>
            <ac:graphicFrameMk id="5" creationId="{9E0835B8-33A1-2472-AEEE-B4233DC823F6}"/>
          </ac:graphicFrameMkLst>
        </pc:graphicFrameChg>
        <pc:graphicFrameChg chg="add mod">
          <ac:chgData name="Anik Mazumder" userId="0297af4d-4a57-46dd-bc6c-7211c52d8afd" providerId="ADAL" clId="{A4697D8F-4B37-4ACB-AC0B-E611029EDAB5}" dt="2024-04-21T13:08:09.898" v="1"/>
          <ac:graphicFrameMkLst>
            <pc:docMk/>
            <pc:sldMk cId="649382114" sldId="495"/>
            <ac:graphicFrameMk id="6" creationId="{E72039DE-201E-094C-6165-F3A9F5941400}"/>
          </ac:graphicFrameMkLst>
        </pc:graphicFrameChg>
      </pc:sldChg>
      <pc:sldChg chg="addSp modSp add mod">
        <pc:chgData name="Anik Mazumder" userId="0297af4d-4a57-46dd-bc6c-7211c52d8afd" providerId="ADAL" clId="{A4697D8F-4B37-4ACB-AC0B-E611029EDAB5}" dt="2024-04-24T03:07:43.846" v="2150" actId="20577"/>
        <pc:sldMkLst>
          <pc:docMk/>
          <pc:sldMk cId="1502646225" sldId="495"/>
        </pc:sldMkLst>
        <pc:spChg chg="mod">
          <ac:chgData name="Anik Mazumder" userId="0297af4d-4a57-46dd-bc6c-7211c52d8afd" providerId="ADAL" clId="{A4697D8F-4B37-4ACB-AC0B-E611029EDAB5}" dt="2024-04-24T03:07:43.846" v="2150" actId="20577"/>
          <ac:spMkLst>
            <pc:docMk/>
            <pc:sldMk cId="1502646225" sldId="495"/>
            <ac:spMk id="3" creationId="{2DCDCA3A-3078-E8A4-2B19-91E07AA9F9F1}"/>
          </ac:spMkLst>
        </pc:spChg>
        <pc:spChg chg="mod">
          <ac:chgData name="Anik Mazumder" userId="0297af4d-4a57-46dd-bc6c-7211c52d8afd" providerId="ADAL" clId="{A4697D8F-4B37-4ACB-AC0B-E611029EDAB5}" dt="2024-04-21T16:03:00.621" v="649" actId="108"/>
          <ac:spMkLst>
            <pc:docMk/>
            <pc:sldMk cId="1502646225" sldId="495"/>
            <ac:spMk id="5" creationId="{344619F2-4612-5B13-7730-7EF670003AEA}"/>
          </ac:spMkLst>
        </pc:spChg>
        <pc:graphicFrameChg chg="mod">
          <ac:chgData name="Anik Mazumder" userId="0297af4d-4a57-46dd-bc6c-7211c52d8afd" providerId="ADAL" clId="{A4697D8F-4B37-4ACB-AC0B-E611029EDAB5}" dt="2024-04-21T17:06:18.386" v="990" actId="1076"/>
          <ac:graphicFrameMkLst>
            <pc:docMk/>
            <pc:sldMk cId="1502646225" sldId="495"/>
            <ac:graphicFrameMk id="4" creationId="{A4CBC3CD-EDB4-5368-D8DE-BE1D7C3E762D}"/>
          </ac:graphicFrameMkLst>
        </pc:graphicFrameChg>
        <pc:picChg chg="add mod">
          <ac:chgData name="Anik Mazumder" userId="0297af4d-4a57-46dd-bc6c-7211c52d8afd" providerId="ADAL" clId="{A4697D8F-4B37-4ACB-AC0B-E611029EDAB5}" dt="2024-04-21T15:48:56.841" v="334" actId="14100"/>
          <ac:picMkLst>
            <pc:docMk/>
            <pc:sldMk cId="1502646225" sldId="495"/>
            <ac:picMk id="2" creationId="{25FF28DC-96C8-4F9F-CE51-A7A56FA98190}"/>
          </ac:picMkLst>
        </pc:picChg>
        <pc:picChg chg="add mod">
          <ac:chgData name="Anik Mazumder" userId="0297af4d-4a57-46dd-bc6c-7211c52d8afd" providerId="ADAL" clId="{A4697D8F-4B37-4ACB-AC0B-E611029EDAB5}" dt="2024-04-24T03:05:25.006" v="2109"/>
          <ac:picMkLst>
            <pc:docMk/>
            <pc:sldMk cId="1502646225" sldId="495"/>
            <ac:picMk id="6" creationId="{B2DB3DBD-BCB9-5882-83FE-B2E1A5497954}"/>
          </ac:picMkLst>
        </pc:picChg>
      </pc:sldChg>
      <pc:sldChg chg="add del">
        <pc:chgData name="Anik Mazumder" userId="0297af4d-4a57-46dd-bc6c-7211c52d8afd" providerId="ADAL" clId="{A4697D8F-4B37-4ACB-AC0B-E611029EDAB5}" dt="2024-04-21T13:08:21.240" v="3"/>
        <pc:sldMkLst>
          <pc:docMk/>
          <pc:sldMk cId="1221719297" sldId="496"/>
        </pc:sldMkLst>
      </pc:sldChg>
      <pc:sldChg chg="addSp modSp new mod modAnim">
        <pc:chgData name="Anik Mazumder" userId="0297af4d-4a57-46dd-bc6c-7211c52d8afd" providerId="ADAL" clId="{A4697D8F-4B37-4ACB-AC0B-E611029EDAB5}" dt="2024-04-24T03:38:09.791" v="2365" actId="1076"/>
        <pc:sldMkLst>
          <pc:docMk/>
          <pc:sldMk cId="3895778352" sldId="496"/>
        </pc:sldMkLst>
        <pc:spChg chg="mod">
          <ac:chgData name="Anik Mazumder" userId="0297af4d-4a57-46dd-bc6c-7211c52d8afd" providerId="ADAL" clId="{A4697D8F-4B37-4ACB-AC0B-E611029EDAB5}" dt="2024-04-24T03:36:57.184" v="2357" actId="108"/>
          <ac:spMkLst>
            <pc:docMk/>
            <pc:sldMk cId="3895778352" sldId="496"/>
            <ac:spMk id="2" creationId="{DB660985-62C0-40FA-AED6-FD9297A810AB}"/>
          </ac:spMkLst>
        </pc:spChg>
        <pc:spChg chg="add mod">
          <ac:chgData name="Anik Mazumder" userId="0297af4d-4a57-46dd-bc6c-7211c52d8afd" providerId="ADAL" clId="{A4697D8F-4B37-4ACB-AC0B-E611029EDAB5}" dt="2024-04-24T03:38:02.419" v="2364" actId="14100"/>
          <ac:spMkLst>
            <pc:docMk/>
            <pc:sldMk cId="3895778352" sldId="496"/>
            <ac:spMk id="3" creationId="{57271281-D2B9-FCA4-FD71-E54673101C5F}"/>
          </ac:spMkLst>
        </pc:spChg>
        <pc:spChg chg="add mod">
          <ac:chgData name="Anik Mazumder" userId="0297af4d-4a57-46dd-bc6c-7211c52d8afd" providerId="ADAL" clId="{A4697D8F-4B37-4ACB-AC0B-E611029EDAB5}" dt="2024-04-24T03:37:48.626" v="2362" actId="1076"/>
          <ac:spMkLst>
            <pc:docMk/>
            <pc:sldMk cId="3895778352" sldId="496"/>
            <ac:spMk id="4" creationId="{20A0AFC2-5F0A-ACB7-BC28-A85FBA13ED19}"/>
          </ac:spMkLst>
        </pc:spChg>
        <pc:spChg chg="add mod">
          <ac:chgData name="Anik Mazumder" userId="0297af4d-4a57-46dd-bc6c-7211c52d8afd" providerId="ADAL" clId="{A4697D8F-4B37-4ACB-AC0B-E611029EDAB5}" dt="2024-04-21T16:53:21.553" v="781" actId="1076"/>
          <ac:spMkLst>
            <pc:docMk/>
            <pc:sldMk cId="3895778352" sldId="496"/>
            <ac:spMk id="8" creationId="{29024ACC-842D-9280-429F-73D273262BAC}"/>
          </ac:spMkLst>
        </pc:spChg>
        <pc:spChg chg="add mod">
          <ac:chgData name="Anik Mazumder" userId="0297af4d-4a57-46dd-bc6c-7211c52d8afd" providerId="ADAL" clId="{A4697D8F-4B37-4ACB-AC0B-E611029EDAB5}" dt="2024-04-24T03:38:09.791" v="2365" actId="1076"/>
          <ac:spMkLst>
            <pc:docMk/>
            <pc:sldMk cId="3895778352" sldId="496"/>
            <ac:spMk id="9" creationId="{7E67443D-B1DA-1C2D-2A80-81D3B4AA5D4A}"/>
          </ac:spMkLst>
        </pc:spChg>
        <pc:graphicFrameChg chg="add mod">
          <ac:chgData name="Anik Mazumder" userId="0297af4d-4a57-46dd-bc6c-7211c52d8afd" providerId="ADAL" clId="{A4697D8F-4B37-4ACB-AC0B-E611029EDAB5}" dt="2024-04-21T16:46:30.562" v="689"/>
          <ac:graphicFrameMkLst>
            <pc:docMk/>
            <pc:sldMk cId="3895778352" sldId="496"/>
            <ac:graphicFrameMk id="3" creationId="{062B2A24-DB04-1847-03D9-3A032BA16BD9}"/>
          </ac:graphicFrameMkLst>
        </pc:graphicFrameChg>
        <pc:graphicFrameChg chg="add mod">
          <ac:chgData name="Anik Mazumder" userId="0297af4d-4a57-46dd-bc6c-7211c52d8afd" providerId="ADAL" clId="{A4697D8F-4B37-4ACB-AC0B-E611029EDAB5}" dt="2024-04-21T16:46:30.562" v="689"/>
          <ac:graphicFrameMkLst>
            <pc:docMk/>
            <pc:sldMk cId="3895778352" sldId="496"/>
            <ac:graphicFrameMk id="4" creationId="{E689E148-361B-8DD3-397A-E08A8F7EE1AF}"/>
          </ac:graphicFrameMkLst>
        </pc:graphicFrameChg>
        <pc:graphicFrameChg chg="add mod">
          <ac:chgData name="Anik Mazumder" userId="0297af4d-4a57-46dd-bc6c-7211c52d8afd" providerId="ADAL" clId="{A4697D8F-4B37-4ACB-AC0B-E611029EDAB5}" dt="2024-04-21T16:47:00.250" v="690"/>
          <ac:graphicFrameMkLst>
            <pc:docMk/>
            <pc:sldMk cId="3895778352" sldId="496"/>
            <ac:graphicFrameMk id="5" creationId="{2A617C5F-5740-5BC6-9871-27658B9F281E}"/>
          </ac:graphicFrameMkLst>
        </pc:graphicFrameChg>
        <pc:graphicFrameChg chg="add mod">
          <ac:chgData name="Anik Mazumder" userId="0297af4d-4a57-46dd-bc6c-7211c52d8afd" providerId="ADAL" clId="{A4697D8F-4B37-4ACB-AC0B-E611029EDAB5}" dt="2024-04-21T16:47:00.250" v="690"/>
          <ac:graphicFrameMkLst>
            <pc:docMk/>
            <pc:sldMk cId="3895778352" sldId="496"/>
            <ac:graphicFrameMk id="6" creationId="{4B05FAD8-D170-C3FC-B8DC-B4E366CAD6CD}"/>
          </ac:graphicFrameMkLst>
        </pc:graphicFrameChg>
        <pc:picChg chg="add mod">
          <ac:chgData name="Anik Mazumder" userId="0297af4d-4a57-46dd-bc6c-7211c52d8afd" providerId="ADAL" clId="{A4697D8F-4B37-4ACB-AC0B-E611029EDAB5}" dt="2024-04-24T03:37:39.190" v="2361" actId="1076"/>
          <ac:picMkLst>
            <pc:docMk/>
            <pc:sldMk cId="3895778352" sldId="496"/>
            <ac:picMk id="7" creationId="{402B3365-A9B7-49BE-D5C8-E35B6F54B805}"/>
          </ac:picMkLst>
        </pc:picChg>
      </pc:sldChg>
      <pc:sldChg chg="addSp modSp new mod">
        <pc:chgData name="Anik Mazumder" userId="0297af4d-4a57-46dd-bc6c-7211c52d8afd" providerId="ADAL" clId="{A4697D8F-4B37-4ACB-AC0B-E611029EDAB5}" dt="2024-04-24T03:37:16.546" v="2359" actId="1076"/>
        <pc:sldMkLst>
          <pc:docMk/>
          <pc:sldMk cId="477239699" sldId="497"/>
        </pc:sldMkLst>
        <pc:spChg chg="mod">
          <ac:chgData name="Anik Mazumder" userId="0297af4d-4a57-46dd-bc6c-7211c52d8afd" providerId="ADAL" clId="{A4697D8F-4B37-4ACB-AC0B-E611029EDAB5}" dt="2024-04-24T03:37:16.546" v="2359" actId="1076"/>
          <ac:spMkLst>
            <pc:docMk/>
            <pc:sldMk cId="477239699" sldId="497"/>
            <ac:spMk id="2" creationId="{F8DCD527-7E3F-AD5C-B6FB-B0602452409C}"/>
          </ac:spMkLst>
        </pc:spChg>
        <pc:spChg chg="add mod">
          <ac:chgData name="Anik Mazumder" userId="0297af4d-4a57-46dd-bc6c-7211c52d8afd" providerId="ADAL" clId="{A4697D8F-4B37-4ACB-AC0B-E611029EDAB5}" dt="2024-04-23T23:20:36.487" v="1885"/>
          <ac:spMkLst>
            <pc:docMk/>
            <pc:sldMk cId="477239699" sldId="497"/>
            <ac:spMk id="3" creationId="{B4937CF4-674A-8665-6822-DE59B4EE3A3D}"/>
          </ac:spMkLst>
        </pc:spChg>
        <pc:spChg chg="add mod">
          <ac:chgData name="Anik Mazumder" userId="0297af4d-4a57-46dd-bc6c-7211c52d8afd" providerId="ADAL" clId="{A4697D8F-4B37-4ACB-AC0B-E611029EDAB5}" dt="2024-04-23T23:21:16.531" v="1959" actId="20577"/>
          <ac:spMkLst>
            <pc:docMk/>
            <pc:sldMk cId="477239699" sldId="497"/>
            <ac:spMk id="5" creationId="{258D5C01-81ED-2835-905E-AD1557D61D32}"/>
          </ac:spMkLst>
        </pc:spChg>
        <pc:spChg chg="add mod">
          <ac:chgData name="Anik Mazumder" userId="0297af4d-4a57-46dd-bc6c-7211c52d8afd" providerId="ADAL" clId="{A4697D8F-4B37-4ACB-AC0B-E611029EDAB5}" dt="2024-04-21T16:48:17.979" v="699"/>
          <ac:spMkLst>
            <pc:docMk/>
            <pc:sldMk cId="477239699" sldId="497"/>
            <ac:spMk id="5" creationId="{D3C71835-4F3D-A2EA-EB35-76461EE48842}"/>
          </ac:spMkLst>
        </pc:spChg>
        <pc:spChg chg="add mod">
          <ac:chgData name="Anik Mazumder" userId="0297af4d-4a57-46dd-bc6c-7211c52d8afd" providerId="ADAL" clId="{A4697D8F-4B37-4ACB-AC0B-E611029EDAB5}" dt="2024-04-21T16:48:17.979" v="699"/>
          <ac:spMkLst>
            <pc:docMk/>
            <pc:sldMk cId="477239699" sldId="497"/>
            <ac:spMk id="6" creationId="{F291D92F-4823-6D03-9E1B-C54DDC4673DF}"/>
          </ac:spMkLst>
        </pc:spChg>
        <pc:spChg chg="add mod">
          <ac:chgData name="Anik Mazumder" userId="0297af4d-4a57-46dd-bc6c-7211c52d8afd" providerId="ADAL" clId="{A4697D8F-4B37-4ACB-AC0B-E611029EDAB5}" dt="2024-04-21T16:48:17.979" v="699"/>
          <ac:spMkLst>
            <pc:docMk/>
            <pc:sldMk cId="477239699" sldId="497"/>
            <ac:spMk id="7" creationId="{3BD18054-ABDC-443C-BFB2-AA7BD95EEE1F}"/>
          </ac:spMkLst>
        </pc:spChg>
        <pc:spChg chg="add mod">
          <ac:chgData name="Anik Mazumder" userId="0297af4d-4a57-46dd-bc6c-7211c52d8afd" providerId="ADAL" clId="{A4697D8F-4B37-4ACB-AC0B-E611029EDAB5}" dt="2024-04-21T16:48:17.979" v="699"/>
          <ac:spMkLst>
            <pc:docMk/>
            <pc:sldMk cId="477239699" sldId="497"/>
            <ac:spMk id="8" creationId="{F0581B42-BD5D-569F-061B-4C89C77CFD62}"/>
          </ac:spMkLst>
        </pc:spChg>
        <pc:spChg chg="add mod">
          <ac:chgData name="Anik Mazumder" userId="0297af4d-4a57-46dd-bc6c-7211c52d8afd" providerId="ADAL" clId="{A4697D8F-4B37-4ACB-AC0B-E611029EDAB5}" dt="2024-04-21T16:48:17.979" v="699"/>
          <ac:spMkLst>
            <pc:docMk/>
            <pc:sldMk cId="477239699" sldId="497"/>
            <ac:spMk id="9" creationId="{9DBB46FE-21B8-A750-1848-E69A9C6148B7}"/>
          </ac:spMkLst>
        </pc:spChg>
        <pc:picChg chg="add mod">
          <ac:chgData name="Anik Mazumder" userId="0297af4d-4a57-46dd-bc6c-7211c52d8afd" providerId="ADAL" clId="{A4697D8F-4B37-4ACB-AC0B-E611029EDAB5}" dt="2024-04-21T16:47:29.058" v="695"/>
          <ac:picMkLst>
            <pc:docMk/>
            <pc:sldMk cId="477239699" sldId="497"/>
            <ac:picMk id="3" creationId="{51231A1F-BD13-9196-9611-C44AF0679510}"/>
          </ac:picMkLst>
        </pc:picChg>
        <pc:picChg chg="add mod modCrop">
          <ac:chgData name="Anik Mazumder" userId="0297af4d-4a57-46dd-bc6c-7211c52d8afd" providerId="ADAL" clId="{A4697D8F-4B37-4ACB-AC0B-E611029EDAB5}" dt="2024-04-21T16:49:00.995" v="706" actId="732"/>
          <ac:picMkLst>
            <pc:docMk/>
            <pc:sldMk cId="477239699" sldId="497"/>
            <ac:picMk id="4" creationId="{520FC883-EA66-F06E-94C3-7AD206F2E09A}"/>
          </ac:picMkLst>
        </pc:picChg>
        <pc:picChg chg="add mod">
          <ac:chgData name="Anik Mazumder" userId="0297af4d-4a57-46dd-bc6c-7211c52d8afd" providerId="ADAL" clId="{A4697D8F-4B37-4ACB-AC0B-E611029EDAB5}" dt="2024-04-21T16:48:51.115" v="705" actId="1076"/>
          <ac:picMkLst>
            <pc:docMk/>
            <pc:sldMk cId="477239699" sldId="497"/>
            <ac:picMk id="10" creationId="{D6B8E7BB-045E-8E61-AD9B-3B05A78228AF}"/>
          </ac:picMkLst>
        </pc:picChg>
      </pc:sldChg>
      <pc:sldChg chg="addSp delSp modSp add mod">
        <pc:chgData name="Anik Mazumder" userId="0297af4d-4a57-46dd-bc6c-7211c52d8afd" providerId="ADAL" clId="{A4697D8F-4B37-4ACB-AC0B-E611029EDAB5}" dt="2024-04-24T03:05:42.945" v="2112"/>
        <pc:sldMkLst>
          <pc:docMk/>
          <pc:sldMk cId="563614926" sldId="498"/>
        </pc:sldMkLst>
        <pc:spChg chg="mod">
          <ac:chgData name="Anik Mazumder" userId="0297af4d-4a57-46dd-bc6c-7211c52d8afd" providerId="ADAL" clId="{A4697D8F-4B37-4ACB-AC0B-E611029EDAB5}" dt="2024-04-23T23:17:23.427" v="1861" actId="20577"/>
          <ac:spMkLst>
            <pc:docMk/>
            <pc:sldMk cId="563614926" sldId="498"/>
            <ac:spMk id="3" creationId="{2DCDCA3A-3078-E8A4-2B19-91E07AA9F9F1}"/>
          </ac:spMkLst>
        </pc:spChg>
        <pc:spChg chg="mod">
          <ac:chgData name="Anik Mazumder" userId="0297af4d-4a57-46dd-bc6c-7211c52d8afd" providerId="ADAL" clId="{A4697D8F-4B37-4ACB-AC0B-E611029EDAB5}" dt="2024-04-24T00:53:35.698" v="2008" actId="1076"/>
          <ac:spMkLst>
            <pc:docMk/>
            <pc:sldMk cId="563614926" sldId="498"/>
            <ac:spMk id="4" creationId="{47917E84-AC71-7C49-73D0-CA692963562C}"/>
          </ac:spMkLst>
        </pc:spChg>
        <pc:graphicFrameChg chg="del">
          <ac:chgData name="Anik Mazumder" userId="0297af4d-4a57-46dd-bc6c-7211c52d8afd" providerId="ADAL" clId="{A4697D8F-4B37-4ACB-AC0B-E611029EDAB5}" dt="2024-04-23T21:47:05.737" v="1145" actId="478"/>
          <ac:graphicFrameMkLst>
            <pc:docMk/>
            <pc:sldMk cId="563614926" sldId="498"/>
            <ac:graphicFrameMk id="5" creationId="{943DA63F-A527-50FA-A11F-C6F9BF40138B}"/>
          </ac:graphicFrameMkLst>
        </pc:graphicFrameChg>
        <pc:picChg chg="add mod">
          <ac:chgData name="Anik Mazumder" userId="0297af4d-4a57-46dd-bc6c-7211c52d8afd" providerId="ADAL" clId="{A4697D8F-4B37-4ACB-AC0B-E611029EDAB5}" dt="2024-04-24T03:05:42.945" v="2112"/>
          <ac:picMkLst>
            <pc:docMk/>
            <pc:sldMk cId="563614926" sldId="498"/>
            <ac:picMk id="5" creationId="{F8A7A23B-3BAE-0408-0424-378CA0613D26}"/>
          </ac:picMkLst>
        </pc:picChg>
      </pc:sldChg>
      <pc:sldChg chg="addSp delSp modSp add mod delAnim">
        <pc:chgData name="Anik Mazumder" userId="0297af4d-4a57-46dd-bc6c-7211c52d8afd" providerId="ADAL" clId="{A4697D8F-4B37-4ACB-AC0B-E611029EDAB5}" dt="2024-04-24T03:07:06.674" v="2123" actId="1076"/>
        <pc:sldMkLst>
          <pc:docMk/>
          <pc:sldMk cId="3004120095" sldId="499"/>
        </pc:sldMkLst>
        <pc:spChg chg="del mod">
          <ac:chgData name="Anik Mazumder" userId="0297af4d-4a57-46dd-bc6c-7211c52d8afd" providerId="ADAL" clId="{A4697D8F-4B37-4ACB-AC0B-E611029EDAB5}" dt="2024-04-23T22:50:49.853" v="1507" actId="478"/>
          <ac:spMkLst>
            <pc:docMk/>
            <pc:sldMk cId="3004120095" sldId="499"/>
            <ac:spMk id="5" creationId="{C75A7F61-8C49-2CBA-28AD-2A61825C1874}"/>
          </ac:spMkLst>
        </pc:spChg>
        <pc:spChg chg="del">
          <ac:chgData name="Anik Mazumder" userId="0297af4d-4a57-46dd-bc6c-7211c52d8afd" providerId="ADAL" clId="{A4697D8F-4B37-4ACB-AC0B-E611029EDAB5}" dt="2024-04-23T22:48:42.729" v="1474" actId="478"/>
          <ac:spMkLst>
            <pc:docMk/>
            <pc:sldMk cId="3004120095" sldId="499"/>
            <ac:spMk id="6" creationId="{C0EF9A89-EB23-6EB7-1E93-F29220810DF6}"/>
          </ac:spMkLst>
        </pc:spChg>
        <pc:spChg chg="del">
          <ac:chgData name="Anik Mazumder" userId="0297af4d-4a57-46dd-bc6c-7211c52d8afd" providerId="ADAL" clId="{A4697D8F-4B37-4ACB-AC0B-E611029EDAB5}" dt="2024-04-23T22:48:44.968" v="1475" actId="478"/>
          <ac:spMkLst>
            <pc:docMk/>
            <pc:sldMk cId="3004120095" sldId="499"/>
            <ac:spMk id="7" creationId="{F4F7FFBE-ABBD-6736-7D23-CCC6AB6FC73A}"/>
          </ac:spMkLst>
        </pc:spChg>
        <pc:spChg chg="del">
          <ac:chgData name="Anik Mazumder" userId="0297af4d-4a57-46dd-bc6c-7211c52d8afd" providerId="ADAL" clId="{A4697D8F-4B37-4ACB-AC0B-E611029EDAB5}" dt="2024-04-23T22:48:47.320" v="1476" actId="478"/>
          <ac:spMkLst>
            <pc:docMk/>
            <pc:sldMk cId="3004120095" sldId="499"/>
            <ac:spMk id="8" creationId="{8928FBDE-0535-7851-2EB6-B6F1F5AF2000}"/>
          </ac:spMkLst>
        </pc:spChg>
        <pc:spChg chg="add mod">
          <ac:chgData name="Anik Mazumder" userId="0297af4d-4a57-46dd-bc6c-7211c52d8afd" providerId="ADAL" clId="{A4697D8F-4B37-4ACB-AC0B-E611029EDAB5}" dt="2024-04-23T22:58:50.831" v="1634" actId="14100"/>
          <ac:spMkLst>
            <pc:docMk/>
            <pc:sldMk cId="3004120095" sldId="499"/>
            <ac:spMk id="9" creationId="{11CA5218-110D-D5E9-2A59-03993ED0FBD0}"/>
          </ac:spMkLst>
        </pc:spChg>
        <pc:graphicFrameChg chg="add mod modGraphic">
          <ac:chgData name="Anik Mazumder" userId="0297af4d-4a57-46dd-bc6c-7211c52d8afd" providerId="ADAL" clId="{A4697D8F-4B37-4ACB-AC0B-E611029EDAB5}" dt="2024-04-24T03:07:06.674" v="2123" actId="1076"/>
          <ac:graphicFrameMkLst>
            <pc:docMk/>
            <pc:sldMk cId="3004120095" sldId="499"/>
            <ac:graphicFrameMk id="2" creationId="{3DF4CBF6-92D3-33F2-1D97-0A721A9A9AD3}"/>
          </ac:graphicFrameMkLst>
        </pc:graphicFrameChg>
        <pc:graphicFrameChg chg="del">
          <ac:chgData name="Anik Mazumder" userId="0297af4d-4a57-46dd-bc6c-7211c52d8afd" providerId="ADAL" clId="{A4697D8F-4B37-4ACB-AC0B-E611029EDAB5}" dt="2024-04-23T22:48:39.284" v="1473" actId="478"/>
          <ac:graphicFrameMkLst>
            <pc:docMk/>
            <pc:sldMk cId="3004120095" sldId="499"/>
            <ac:graphicFrameMk id="3" creationId="{72C5F159-F912-BACA-BE16-1420EF1DEC56}"/>
          </ac:graphicFrameMkLst>
        </pc:graphicFrameChg>
        <pc:picChg chg="add mod">
          <ac:chgData name="Anik Mazumder" userId="0297af4d-4a57-46dd-bc6c-7211c52d8afd" providerId="ADAL" clId="{A4697D8F-4B37-4ACB-AC0B-E611029EDAB5}" dt="2024-04-24T03:06:49.286" v="2120"/>
          <ac:picMkLst>
            <pc:docMk/>
            <pc:sldMk cId="3004120095" sldId="499"/>
            <ac:picMk id="3" creationId="{7529A6F3-9154-B101-DEAB-913BB2EDAA58}"/>
          </ac:picMkLst>
        </pc:picChg>
      </pc:sldChg>
      <pc:sldChg chg="addSp delSp modSp add mod modNotesTx">
        <pc:chgData name="Anik Mazumder" userId="0297af4d-4a57-46dd-bc6c-7211c52d8afd" providerId="ADAL" clId="{A4697D8F-4B37-4ACB-AC0B-E611029EDAB5}" dt="2024-04-24T03:11:42.118" v="2152" actId="14100"/>
        <pc:sldMkLst>
          <pc:docMk/>
          <pc:sldMk cId="3533256012" sldId="500"/>
        </pc:sldMkLst>
        <pc:spChg chg="add mod">
          <ac:chgData name="Anik Mazumder" userId="0297af4d-4a57-46dd-bc6c-7211c52d8afd" providerId="ADAL" clId="{A4697D8F-4B37-4ACB-AC0B-E611029EDAB5}" dt="2024-04-24T03:11:42.118" v="2152" actId="14100"/>
          <ac:spMkLst>
            <pc:docMk/>
            <pc:sldMk cId="3533256012" sldId="500"/>
            <ac:spMk id="3" creationId="{C20A1E22-B4FA-42D6-BE1B-7AEA28A39768}"/>
          </ac:spMkLst>
        </pc:spChg>
        <pc:graphicFrameChg chg="del">
          <ac:chgData name="Anik Mazumder" userId="0297af4d-4a57-46dd-bc6c-7211c52d8afd" providerId="ADAL" clId="{A4697D8F-4B37-4ACB-AC0B-E611029EDAB5}" dt="2024-04-23T22:51:36.760" v="1510" actId="478"/>
          <ac:graphicFrameMkLst>
            <pc:docMk/>
            <pc:sldMk cId="3533256012" sldId="500"/>
            <ac:graphicFrameMk id="2" creationId="{3DF4CBF6-92D3-33F2-1D97-0A721A9A9AD3}"/>
          </ac:graphicFrameMkLst>
        </pc:graphicFrameChg>
        <pc:picChg chg="add mod">
          <ac:chgData name="Anik Mazumder" userId="0297af4d-4a57-46dd-bc6c-7211c52d8afd" providerId="ADAL" clId="{A4697D8F-4B37-4ACB-AC0B-E611029EDAB5}" dt="2024-04-24T03:06:36.761" v="2119"/>
          <ac:picMkLst>
            <pc:docMk/>
            <pc:sldMk cId="3533256012" sldId="500"/>
            <ac:picMk id="2" creationId="{AD16CA9A-F48A-0467-DA25-29E4A6B5901F}"/>
          </ac:picMkLst>
        </pc:picChg>
      </pc:sldChg>
      <pc:sldChg chg="addSp delSp modSp add mod">
        <pc:chgData name="Anik Mazumder" userId="0297af4d-4a57-46dd-bc6c-7211c52d8afd" providerId="ADAL" clId="{A4697D8F-4B37-4ACB-AC0B-E611029EDAB5}" dt="2024-04-24T03:59:20.620" v="3170" actId="1076"/>
        <pc:sldMkLst>
          <pc:docMk/>
          <pc:sldMk cId="2382752305" sldId="501"/>
        </pc:sldMkLst>
        <pc:spChg chg="mod">
          <ac:chgData name="Anik Mazumder" userId="0297af4d-4a57-46dd-bc6c-7211c52d8afd" providerId="ADAL" clId="{A4697D8F-4B37-4ACB-AC0B-E611029EDAB5}" dt="2024-04-24T03:38:39.294" v="2367" actId="1076"/>
          <ac:spMkLst>
            <pc:docMk/>
            <pc:sldMk cId="2382752305" sldId="501"/>
            <ac:spMk id="2" creationId="{F8DCD527-7E3F-AD5C-B6FB-B0602452409C}"/>
          </ac:spMkLst>
        </pc:spChg>
        <pc:spChg chg="add mod">
          <ac:chgData name="Anik Mazumder" userId="0297af4d-4a57-46dd-bc6c-7211c52d8afd" providerId="ADAL" clId="{A4697D8F-4B37-4ACB-AC0B-E611029EDAB5}" dt="2024-04-24T00:55:50.952" v="2021" actId="20577"/>
          <ac:spMkLst>
            <pc:docMk/>
            <pc:sldMk cId="2382752305" sldId="501"/>
            <ac:spMk id="3" creationId="{194CC191-0FF3-E343-D504-7EC1DC3B0424}"/>
          </ac:spMkLst>
        </pc:spChg>
        <pc:spChg chg="del">
          <ac:chgData name="Anik Mazumder" userId="0297af4d-4a57-46dd-bc6c-7211c52d8afd" providerId="ADAL" clId="{A4697D8F-4B37-4ACB-AC0B-E611029EDAB5}" dt="2024-04-24T03:58:56.962" v="3133" actId="478"/>
          <ac:spMkLst>
            <pc:docMk/>
            <pc:sldMk cId="2382752305" sldId="501"/>
            <ac:spMk id="5" creationId="{258D5C01-81ED-2835-905E-AD1557D61D32}"/>
          </ac:spMkLst>
        </pc:spChg>
        <pc:spChg chg="add mod">
          <ac:chgData name="Anik Mazumder" userId="0297af4d-4a57-46dd-bc6c-7211c52d8afd" providerId="ADAL" clId="{A4697D8F-4B37-4ACB-AC0B-E611029EDAB5}" dt="2024-04-24T03:59:20.620" v="3170" actId="1076"/>
          <ac:spMkLst>
            <pc:docMk/>
            <pc:sldMk cId="2382752305" sldId="501"/>
            <ac:spMk id="7" creationId="{923B489A-45AD-0D5A-6329-400DE0882F68}"/>
          </ac:spMkLst>
        </pc:spChg>
        <pc:picChg chg="mod">
          <ac:chgData name="Anik Mazumder" userId="0297af4d-4a57-46dd-bc6c-7211c52d8afd" providerId="ADAL" clId="{A4697D8F-4B37-4ACB-AC0B-E611029EDAB5}" dt="2024-04-24T03:01:25.533" v="2089" actId="14100"/>
          <ac:picMkLst>
            <pc:docMk/>
            <pc:sldMk cId="2382752305" sldId="501"/>
            <ac:picMk id="4" creationId="{520FC883-EA66-F06E-94C3-7AD206F2E09A}"/>
          </ac:picMkLst>
        </pc:picChg>
        <pc:picChg chg="add mod">
          <ac:chgData name="Anik Mazumder" userId="0297af4d-4a57-46dd-bc6c-7211c52d8afd" providerId="ADAL" clId="{A4697D8F-4B37-4ACB-AC0B-E611029EDAB5}" dt="2024-04-24T03:07:18.680" v="2124"/>
          <ac:picMkLst>
            <pc:docMk/>
            <pc:sldMk cId="2382752305" sldId="501"/>
            <ac:picMk id="6" creationId="{150260E2-9023-22C0-1BE5-466E0F593DFE}"/>
          </ac:picMkLst>
        </pc:picChg>
        <pc:picChg chg="del">
          <ac:chgData name="Anik Mazumder" userId="0297af4d-4a57-46dd-bc6c-7211c52d8afd" providerId="ADAL" clId="{A4697D8F-4B37-4ACB-AC0B-E611029EDAB5}" dt="2024-04-23T23:21:35.078" v="1961" actId="478"/>
          <ac:picMkLst>
            <pc:docMk/>
            <pc:sldMk cId="2382752305" sldId="501"/>
            <ac:picMk id="10" creationId="{D6B8E7BB-045E-8E61-AD9B-3B05A78228AF}"/>
          </ac:picMkLst>
        </pc:picChg>
      </pc:sldChg>
      <pc:sldChg chg="addSp delSp modSp add mod">
        <pc:chgData name="Anik Mazumder" userId="0297af4d-4a57-46dd-bc6c-7211c52d8afd" providerId="ADAL" clId="{A4697D8F-4B37-4ACB-AC0B-E611029EDAB5}" dt="2024-04-24T03:53:13.029" v="2415"/>
        <pc:sldMkLst>
          <pc:docMk/>
          <pc:sldMk cId="1503249771" sldId="502"/>
        </pc:sldMkLst>
        <pc:spChg chg="mod">
          <ac:chgData name="Anik Mazumder" userId="0297af4d-4a57-46dd-bc6c-7211c52d8afd" providerId="ADAL" clId="{A4697D8F-4B37-4ACB-AC0B-E611029EDAB5}" dt="2024-04-24T03:39:08.300" v="2369" actId="1076"/>
          <ac:spMkLst>
            <pc:docMk/>
            <pc:sldMk cId="1503249771" sldId="502"/>
            <ac:spMk id="2" creationId="{F8DCD527-7E3F-AD5C-B6FB-B0602452409C}"/>
          </ac:spMkLst>
        </pc:spChg>
        <pc:spChg chg="del">
          <ac:chgData name="Anik Mazumder" userId="0297af4d-4a57-46dd-bc6c-7211c52d8afd" providerId="ADAL" clId="{A4697D8F-4B37-4ACB-AC0B-E611029EDAB5}" dt="2024-04-23T23:25:37.161" v="1990" actId="478"/>
          <ac:spMkLst>
            <pc:docMk/>
            <pc:sldMk cId="1503249771" sldId="502"/>
            <ac:spMk id="3" creationId="{194CC191-0FF3-E343-D504-7EC1DC3B0424}"/>
          </ac:spMkLst>
        </pc:spChg>
        <pc:spChg chg="add mod">
          <ac:chgData name="Anik Mazumder" userId="0297af4d-4a57-46dd-bc6c-7211c52d8afd" providerId="ADAL" clId="{A4697D8F-4B37-4ACB-AC0B-E611029EDAB5}" dt="2024-04-24T03:53:04.289" v="2414" actId="1076"/>
          <ac:spMkLst>
            <pc:docMk/>
            <pc:sldMk cId="1503249771" sldId="502"/>
            <ac:spMk id="3" creationId="{7189954A-6A02-492D-3CE4-C09C96B2DCBA}"/>
          </ac:spMkLst>
        </pc:spChg>
        <pc:spChg chg="mod">
          <ac:chgData name="Anik Mazumder" userId="0297af4d-4a57-46dd-bc6c-7211c52d8afd" providerId="ADAL" clId="{A4697D8F-4B37-4ACB-AC0B-E611029EDAB5}" dt="2024-04-23T23:25:55.299" v="2003" actId="1076"/>
          <ac:spMkLst>
            <pc:docMk/>
            <pc:sldMk cId="1503249771" sldId="502"/>
            <ac:spMk id="5" creationId="{258D5C01-81ED-2835-905E-AD1557D61D32}"/>
          </ac:spMkLst>
        </pc:spChg>
        <pc:graphicFrameChg chg="add del modGraphic">
          <ac:chgData name="Anik Mazumder" userId="0297af4d-4a57-46dd-bc6c-7211c52d8afd" providerId="ADAL" clId="{A4697D8F-4B37-4ACB-AC0B-E611029EDAB5}" dt="2024-04-23T23:25:34.729" v="1989" actId="27309"/>
          <ac:graphicFrameMkLst>
            <pc:docMk/>
            <pc:sldMk cId="1503249771" sldId="502"/>
            <ac:graphicFrameMk id="7" creationId="{D9BF0D81-C5F4-4B91-0A45-BFB4BCF26305}"/>
          </ac:graphicFrameMkLst>
        </pc:graphicFrameChg>
        <pc:picChg chg="del">
          <ac:chgData name="Anik Mazumder" userId="0297af4d-4a57-46dd-bc6c-7211c52d8afd" providerId="ADAL" clId="{A4697D8F-4B37-4ACB-AC0B-E611029EDAB5}" dt="2024-04-23T23:25:42.155" v="1991" actId="478"/>
          <ac:picMkLst>
            <pc:docMk/>
            <pc:sldMk cId="1503249771" sldId="502"/>
            <ac:picMk id="4" creationId="{520FC883-EA66-F06E-94C3-7AD206F2E09A}"/>
          </ac:picMkLst>
        </pc:picChg>
        <pc:picChg chg="add mod">
          <ac:chgData name="Anik Mazumder" userId="0297af4d-4a57-46dd-bc6c-7211c52d8afd" providerId="ADAL" clId="{A4697D8F-4B37-4ACB-AC0B-E611029EDAB5}" dt="2024-04-24T03:53:13.029" v="2415"/>
          <ac:picMkLst>
            <pc:docMk/>
            <pc:sldMk cId="1503249771" sldId="502"/>
            <ac:picMk id="4" creationId="{DAB57FAA-6A82-70C8-A9F1-707B36946E42}"/>
          </ac:picMkLst>
        </pc:picChg>
      </pc:sldChg>
      <pc:sldChg chg="modSp add mod">
        <pc:chgData name="Anik Mazumder" userId="0297af4d-4a57-46dd-bc6c-7211c52d8afd" providerId="ADAL" clId="{A4697D8F-4B37-4ACB-AC0B-E611029EDAB5}" dt="2024-04-24T04:04:37.534" v="3187" actId="1076"/>
        <pc:sldMkLst>
          <pc:docMk/>
          <pc:sldMk cId="2446499501" sldId="503"/>
        </pc:sldMkLst>
        <pc:spChg chg="mod">
          <ac:chgData name="Anik Mazumder" userId="0297af4d-4a57-46dd-bc6c-7211c52d8afd" providerId="ADAL" clId="{A4697D8F-4B37-4ACB-AC0B-E611029EDAB5}" dt="2024-04-24T03:57:05.885" v="3088" actId="14100"/>
          <ac:spMkLst>
            <pc:docMk/>
            <pc:sldMk cId="2446499501" sldId="503"/>
            <ac:spMk id="3" creationId="{7189954A-6A02-492D-3CE4-C09C96B2DCBA}"/>
          </ac:spMkLst>
        </pc:spChg>
        <pc:spChg chg="mod">
          <ac:chgData name="Anik Mazumder" userId="0297af4d-4a57-46dd-bc6c-7211c52d8afd" providerId="ADAL" clId="{A4697D8F-4B37-4ACB-AC0B-E611029EDAB5}" dt="2024-04-24T04:04:37.534" v="3187" actId="1076"/>
          <ac:spMkLst>
            <pc:docMk/>
            <pc:sldMk cId="2446499501" sldId="503"/>
            <ac:spMk id="5" creationId="{258D5C01-81ED-2835-905E-AD1557D61D32}"/>
          </ac:spMkLst>
        </pc:spChg>
      </pc:sldChg>
      <pc:sldChg chg="addSp modSp new mod">
        <pc:chgData name="Anik Mazumder" userId="0297af4d-4a57-46dd-bc6c-7211c52d8afd" providerId="ADAL" clId="{A4697D8F-4B37-4ACB-AC0B-E611029EDAB5}" dt="2024-04-24T03:58:14.943" v="3132" actId="1076"/>
        <pc:sldMkLst>
          <pc:docMk/>
          <pc:sldMk cId="3990005113" sldId="504"/>
        </pc:sldMkLst>
        <pc:spChg chg="add mod">
          <ac:chgData name="Anik Mazumder" userId="0297af4d-4a57-46dd-bc6c-7211c52d8afd" providerId="ADAL" clId="{A4697D8F-4B37-4ACB-AC0B-E611029EDAB5}" dt="2024-04-24T03:58:14.943" v="3132" actId="1076"/>
          <ac:spMkLst>
            <pc:docMk/>
            <pc:sldMk cId="3990005113" sldId="504"/>
            <ac:spMk id="2" creationId="{B13BF58E-37D7-39D8-0740-DC940F8797B6}"/>
          </ac:spMkLst>
        </pc:spChg>
      </pc:sldChg>
      <pc:sldMasterChg chg="modSp mod">
        <pc:chgData name="Anik Mazumder" userId="0297af4d-4a57-46dd-bc6c-7211c52d8afd" providerId="ADAL" clId="{A4697D8F-4B37-4ACB-AC0B-E611029EDAB5}" dt="2024-04-24T03:42:28.853" v="2384" actId="20577"/>
        <pc:sldMasterMkLst>
          <pc:docMk/>
          <pc:sldMasterMk cId="1615311501" sldId="2147483651"/>
        </pc:sldMasterMkLst>
        <pc:spChg chg="mod">
          <ac:chgData name="Anik Mazumder" userId="0297af4d-4a57-46dd-bc6c-7211c52d8afd" providerId="ADAL" clId="{A4697D8F-4B37-4ACB-AC0B-E611029EDAB5}" dt="2024-04-24T03:42:28.853" v="2384" actId="20577"/>
          <ac:spMkLst>
            <pc:docMk/>
            <pc:sldMasterMk cId="1615311501" sldId="2147483651"/>
            <ac:spMk id="2" creationId="{DEF0BE11-BDD8-D8C1-645C-79FD89FF5FB9}"/>
          </ac:spMkLst>
        </pc:spChg>
      </pc:sldMasterChg>
      <pc:sldMasterChg chg="modSp mod">
        <pc:chgData name="Anik Mazumder" userId="0297af4d-4a57-46dd-bc6c-7211c52d8afd" providerId="ADAL" clId="{A4697D8F-4B37-4ACB-AC0B-E611029EDAB5}" dt="2024-04-24T03:41:52.198" v="2383" actId="1076"/>
        <pc:sldMasterMkLst>
          <pc:docMk/>
          <pc:sldMasterMk cId="902203670" sldId="2147483693"/>
        </pc:sldMasterMkLst>
        <pc:picChg chg="mod">
          <ac:chgData name="Anik Mazumder" userId="0297af4d-4a57-46dd-bc6c-7211c52d8afd" providerId="ADAL" clId="{A4697D8F-4B37-4ACB-AC0B-E611029EDAB5}" dt="2024-04-24T03:41:52.198" v="2383" actId="1076"/>
          <ac:picMkLst>
            <pc:docMk/>
            <pc:sldMasterMk cId="902203670" sldId="2147483693"/>
            <ac:picMk id="7" creationId="{00000000-0000-0000-0000-000000000000}"/>
          </ac:picMkLst>
        </pc:picChg>
      </pc:sldMasterChg>
    </pc:docChg>
  </pc:docChgLst>
  <pc:docChgLst>
    <pc:chgData name="Anik Mazumder" userId="0297af4d-4a57-46dd-bc6c-7211c52d8afd" providerId="ADAL" clId="{437C3B45-245E-471B-852E-16E3434EF508}"/>
    <pc:docChg chg="custSel modSld">
      <pc:chgData name="Anik Mazumder" userId="0297af4d-4a57-46dd-bc6c-7211c52d8afd" providerId="ADAL" clId="{437C3B45-245E-471B-852E-16E3434EF508}" dt="2024-07-08T22:37:25.403" v="179" actId="1076"/>
      <pc:docMkLst>
        <pc:docMk/>
      </pc:docMkLst>
      <pc:sldChg chg="addSp modSp mod">
        <pc:chgData name="Anik Mazumder" userId="0297af4d-4a57-46dd-bc6c-7211c52d8afd" providerId="ADAL" clId="{437C3B45-245E-471B-852E-16E3434EF508}" dt="2024-07-08T22:37:25.403" v="179" actId="1076"/>
        <pc:sldMkLst>
          <pc:docMk/>
          <pc:sldMk cId="2269171791" sldId="479"/>
        </pc:sldMkLst>
        <pc:spChg chg="mod">
          <ac:chgData name="Anik Mazumder" userId="0297af4d-4a57-46dd-bc6c-7211c52d8afd" providerId="ADAL" clId="{437C3B45-245E-471B-852E-16E3434EF508}" dt="2024-07-08T22:35:21.816" v="170" actId="1076"/>
          <ac:spMkLst>
            <pc:docMk/>
            <pc:sldMk cId="2269171791" sldId="479"/>
            <ac:spMk id="2" creationId="{D614EB05-E341-9C71-CC24-25889CEDC0E8}"/>
          </ac:spMkLst>
        </pc:spChg>
        <pc:spChg chg="add mod">
          <ac:chgData name="Anik Mazumder" userId="0297af4d-4a57-46dd-bc6c-7211c52d8afd" providerId="ADAL" clId="{437C3B45-245E-471B-852E-16E3434EF508}" dt="2024-07-08T22:37:06.232" v="178" actId="20577"/>
          <ac:spMkLst>
            <pc:docMk/>
            <pc:sldMk cId="2269171791" sldId="479"/>
            <ac:spMk id="4" creationId="{8CB122FD-BF7F-3CA4-C194-E2D5AEAF51F9}"/>
          </ac:spMkLst>
        </pc:spChg>
        <pc:spChg chg="mod">
          <ac:chgData name="Anik Mazumder" userId="0297af4d-4a57-46dd-bc6c-7211c52d8afd" providerId="ADAL" clId="{437C3B45-245E-471B-852E-16E3434EF508}" dt="2024-07-08T22:37:25.403" v="179" actId="1076"/>
          <ac:spMkLst>
            <pc:docMk/>
            <pc:sldMk cId="2269171791" sldId="479"/>
            <ac:spMk id="7" creationId="{0309C48B-8EAE-4009-B332-4B0519FEC153}"/>
          </ac:spMkLst>
        </pc:spChg>
        <pc:spChg chg="mod">
          <ac:chgData name="Anik Mazumder" userId="0297af4d-4a57-46dd-bc6c-7211c52d8afd" providerId="ADAL" clId="{437C3B45-245E-471B-852E-16E3434EF508}" dt="2024-07-08T22:33:54.739" v="157" actId="1076"/>
          <ac:spMkLst>
            <pc:docMk/>
            <pc:sldMk cId="2269171791" sldId="479"/>
            <ac:spMk id="8" creationId="{D228864F-A221-4908-B64C-B31A70C33AD2}"/>
          </ac:spMkLst>
        </pc:spChg>
        <pc:picChg chg="add mod">
          <ac:chgData name="Anik Mazumder" userId="0297af4d-4a57-46dd-bc6c-7211c52d8afd" providerId="ADAL" clId="{437C3B45-245E-471B-852E-16E3434EF508}" dt="2024-07-08T22:34:43.546" v="166" actId="14100"/>
          <ac:picMkLst>
            <pc:docMk/>
            <pc:sldMk cId="2269171791" sldId="479"/>
            <ac:picMk id="5" creationId="{734BD2B1-5908-0EA2-DB39-9D1D6C12448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A9E897-69CA-4A06-B688-E47B28503F81}" type="doc">
      <dgm:prSet loTypeId="urn:diagrams.loki3.com/BracketList" loCatId="list" qsTypeId="urn:microsoft.com/office/officeart/2005/8/quickstyle/simple1" qsCatId="simple" csTypeId="urn:microsoft.com/office/officeart/2005/8/colors/accent0_3" csCatId="mainScheme" phldr="1"/>
      <dgm:spPr/>
      <dgm:t>
        <a:bodyPr/>
        <a:lstStyle/>
        <a:p>
          <a:endParaRPr lang="en-US"/>
        </a:p>
      </dgm:t>
    </dgm:pt>
    <dgm:pt modelId="{D10EE3BF-0985-4AFF-9703-FD7C6C2A149D}">
      <dgm:prSet phldrT="[Text]" custT="1">
        <dgm:style>
          <a:lnRef idx="2">
            <a:schemeClr val="accent1"/>
          </a:lnRef>
          <a:fillRef idx="1">
            <a:schemeClr val="lt1"/>
          </a:fillRef>
          <a:effectRef idx="0">
            <a:schemeClr val="accent1"/>
          </a:effectRef>
          <a:fontRef idx="minor">
            <a:schemeClr val="dk1"/>
          </a:fontRef>
        </dgm:style>
      </dgm:prSet>
      <dgm:spPr>
        <a:ln/>
      </dgm:spPr>
      <dgm:t>
        <a:bodyPr spcFirstLastPara="0" vert="horz" wrap="square" lIns="53340" tIns="35560" rIns="53340" bIns="35560" numCol="1" spcCol="1270" anchor="ctr" anchorCtr="0"/>
        <a:lstStyle/>
        <a:p>
          <a:pPr algn="ctr"/>
          <a:r>
            <a:rPr lang="en-US" sz="2800" b="1" dirty="0">
              <a:latin typeface="Calibri" panose="020F0502020204030204" pitchFamily="34" charset="0"/>
              <a:cs typeface="Calibri" panose="020F0502020204030204" pitchFamily="34" charset="0"/>
            </a:rPr>
            <a:t>Precast Concrete</a:t>
          </a:r>
        </a:p>
      </dgm:t>
    </dgm:pt>
    <dgm:pt modelId="{1CDAAC02-6B87-45AB-A4FB-FD6E5A601252}" type="parTrans" cxnId="{484012CB-758A-44EC-8D55-630FB73690C2}">
      <dgm:prSet/>
      <dgm:spPr/>
      <dgm:t>
        <a:bodyPr/>
        <a:lstStyle/>
        <a:p>
          <a:endParaRPr lang="en-US"/>
        </a:p>
      </dgm:t>
    </dgm:pt>
    <dgm:pt modelId="{3577A9C7-3654-4309-A1B4-527CFC35CD86}" type="sibTrans" cxnId="{484012CB-758A-44EC-8D55-630FB73690C2}">
      <dgm:prSet/>
      <dgm:spPr/>
      <dgm:t>
        <a:bodyPr/>
        <a:lstStyle/>
        <a:p>
          <a:endParaRPr lang="en-US"/>
        </a:p>
      </dgm:t>
    </dgm:pt>
    <dgm:pt modelId="{AA9447B5-294F-42AD-9FC3-39FE14833B84}">
      <dgm:prSet phldrT="[Tex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Cast in reusable molds/form</a:t>
          </a:r>
          <a:endParaRPr lang="en-US" sz="2400" dirty="0">
            <a:solidFill>
              <a:schemeClr val="tx1"/>
            </a:solidFill>
            <a:latin typeface="Calibri" panose="020F0502020204030204" pitchFamily="34" charset="0"/>
            <a:cs typeface="Calibri" panose="020F0502020204030204" pitchFamily="34" charset="0"/>
          </a:endParaRPr>
        </a:p>
      </dgm:t>
    </dgm:pt>
    <dgm:pt modelId="{8F50F783-B58A-4D3C-BF1E-4D52CFA7A970}" type="parTrans" cxnId="{67FFF59C-7D2D-434E-B454-7ED437CCF2AE}">
      <dgm:prSet/>
      <dgm:spPr/>
      <dgm:t>
        <a:bodyPr/>
        <a:lstStyle/>
        <a:p>
          <a:endParaRPr lang="en-US"/>
        </a:p>
      </dgm:t>
    </dgm:pt>
    <dgm:pt modelId="{BDF93F18-9FA6-43A8-93E9-E2D36F894ADA}" type="sibTrans" cxnId="{67FFF59C-7D2D-434E-B454-7ED437CCF2AE}">
      <dgm:prSet/>
      <dgm:spPr/>
      <dgm:t>
        <a:bodyPr/>
        <a:lstStyle/>
        <a:p>
          <a:endParaRPr lang="en-US"/>
        </a:p>
      </dgm:t>
    </dgm:pt>
    <dgm:pt modelId="{DB761391-A9FC-4D83-8CA8-6BCD96168C08}">
      <dgm:prSet phldrT="[Tex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Cured in a controlled setting.</a:t>
          </a:r>
          <a:endParaRPr lang="en-US" sz="2400" dirty="0">
            <a:solidFill>
              <a:schemeClr val="tx1"/>
            </a:solidFill>
            <a:latin typeface="Calibri" panose="020F0502020204030204" pitchFamily="34" charset="0"/>
            <a:cs typeface="Calibri" panose="020F0502020204030204" pitchFamily="34" charset="0"/>
          </a:endParaRPr>
        </a:p>
      </dgm:t>
    </dgm:pt>
    <dgm:pt modelId="{1BB242CC-E541-445B-902F-579C5AA1CE86}" type="parTrans" cxnId="{306BED3B-F8A4-4F8E-B9EA-C139D6501DE7}">
      <dgm:prSet/>
      <dgm:spPr/>
      <dgm:t>
        <a:bodyPr/>
        <a:lstStyle/>
        <a:p>
          <a:endParaRPr lang="en-US"/>
        </a:p>
      </dgm:t>
    </dgm:pt>
    <dgm:pt modelId="{151F2E2B-1517-45D0-9DF3-1B77F618641C}" type="sibTrans" cxnId="{306BED3B-F8A4-4F8E-B9EA-C139D6501DE7}">
      <dgm:prSet/>
      <dgm:spPr/>
      <dgm:t>
        <a:bodyPr/>
        <a:lstStyle/>
        <a:p>
          <a:endParaRPr lang="en-US"/>
        </a:p>
      </dgm:t>
    </dgm:pt>
    <dgm:pt modelId="{2C18973B-C0B6-4D5D-A543-286F366AC3B7}">
      <dgm:prSe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Transported and installed at the site.</a:t>
          </a:r>
          <a:endParaRPr lang="en-US" sz="2400" dirty="0">
            <a:solidFill>
              <a:schemeClr val="tx1"/>
            </a:solidFill>
            <a:latin typeface="Calibri" panose="020F0502020204030204" pitchFamily="34" charset="0"/>
            <a:cs typeface="Calibri" panose="020F0502020204030204" pitchFamily="34" charset="0"/>
          </a:endParaRPr>
        </a:p>
      </dgm:t>
    </dgm:pt>
    <dgm:pt modelId="{F7D52004-04FC-401C-AF63-BDF17D48D62F}" type="parTrans" cxnId="{383919AA-5513-43CE-A42A-D588AD492E87}">
      <dgm:prSet/>
      <dgm:spPr/>
      <dgm:t>
        <a:bodyPr/>
        <a:lstStyle/>
        <a:p>
          <a:endParaRPr lang="en-US"/>
        </a:p>
      </dgm:t>
    </dgm:pt>
    <dgm:pt modelId="{B09F214B-6B07-4CFF-A987-1502DD59632A}" type="sibTrans" cxnId="{383919AA-5513-43CE-A42A-D588AD492E87}">
      <dgm:prSet/>
      <dgm:spPr/>
      <dgm:t>
        <a:bodyPr/>
        <a:lstStyle/>
        <a:p>
          <a:endParaRPr lang="en-US"/>
        </a:p>
      </dgm:t>
    </dgm:pt>
    <dgm:pt modelId="{FDFB7C8C-63AB-47A5-9F82-0CDE2C0DDB9E}" type="pres">
      <dgm:prSet presAssocID="{16A9E897-69CA-4A06-B688-E47B28503F81}" presName="Name0" presStyleCnt="0">
        <dgm:presLayoutVars>
          <dgm:dir/>
          <dgm:animLvl val="lvl"/>
          <dgm:resizeHandles val="exact"/>
        </dgm:presLayoutVars>
      </dgm:prSet>
      <dgm:spPr/>
    </dgm:pt>
    <dgm:pt modelId="{7F7618E3-75B0-4E00-A9BD-D3B7B36F1FD3}" type="pres">
      <dgm:prSet presAssocID="{D10EE3BF-0985-4AFF-9703-FD7C6C2A149D}" presName="linNode" presStyleCnt="0"/>
      <dgm:spPr/>
    </dgm:pt>
    <dgm:pt modelId="{5EC9BFA9-F216-42E4-B92C-1B192ECE0F34}" type="pres">
      <dgm:prSet presAssocID="{D10EE3BF-0985-4AFF-9703-FD7C6C2A149D}" presName="parTx" presStyleLbl="revTx" presStyleIdx="0" presStyleCnt="1" custScaleX="163681">
        <dgm:presLayoutVars>
          <dgm:chMax val="1"/>
          <dgm:bulletEnabled val="1"/>
        </dgm:presLayoutVars>
      </dgm:prSet>
      <dgm:spPr/>
    </dgm:pt>
    <dgm:pt modelId="{FD72C6E7-3911-4389-AFB9-ADF22A97A7CC}" type="pres">
      <dgm:prSet presAssocID="{D10EE3BF-0985-4AFF-9703-FD7C6C2A149D}" presName="bracket" presStyleLbl="parChTrans1D1" presStyleIdx="0" presStyleCnt="1"/>
      <dgm:spPr/>
    </dgm:pt>
    <dgm:pt modelId="{F19C97A1-9786-4E3C-BDC1-59127D93FF0E}" type="pres">
      <dgm:prSet presAssocID="{D10EE3BF-0985-4AFF-9703-FD7C6C2A149D}" presName="spH" presStyleCnt="0"/>
      <dgm:spPr/>
    </dgm:pt>
    <dgm:pt modelId="{867BAD66-E593-4CAF-B0FC-E468F5FB696F}" type="pres">
      <dgm:prSet presAssocID="{D10EE3BF-0985-4AFF-9703-FD7C6C2A149D}" presName="desTx" presStyleLbl="node1" presStyleIdx="0" presStyleCnt="1">
        <dgm:presLayoutVars>
          <dgm:bulletEnabled val="1"/>
        </dgm:presLayoutVars>
      </dgm:prSet>
      <dgm:spPr/>
    </dgm:pt>
  </dgm:ptLst>
  <dgm:cxnLst>
    <dgm:cxn modelId="{DB597F33-139D-4FE3-8349-D7ADBF8C3352}" type="presOf" srcId="{AA9447B5-294F-42AD-9FC3-39FE14833B84}" destId="{867BAD66-E593-4CAF-B0FC-E468F5FB696F}" srcOrd="0" destOrd="0" presId="urn:diagrams.loki3.com/BracketList"/>
    <dgm:cxn modelId="{306BED3B-F8A4-4F8E-B9EA-C139D6501DE7}" srcId="{D10EE3BF-0985-4AFF-9703-FD7C6C2A149D}" destId="{DB761391-A9FC-4D83-8CA8-6BCD96168C08}" srcOrd="1" destOrd="0" parTransId="{1BB242CC-E541-445B-902F-579C5AA1CE86}" sibTransId="{151F2E2B-1517-45D0-9DF3-1B77F618641C}"/>
    <dgm:cxn modelId="{9C0E0C48-CC03-4699-8629-6A7CD773E6E9}" type="presOf" srcId="{16A9E897-69CA-4A06-B688-E47B28503F81}" destId="{FDFB7C8C-63AB-47A5-9F82-0CDE2C0DDB9E}" srcOrd="0" destOrd="0" presId="urn:diagrams.loki3.com/BracketList"/>
    <dgm:cxn modelId="{E8F1BD73-9FDD-4167-B7BD-841C13247EE3}" type="presOf" srcId="{DB761391-A9FC-4D83-8CA8-6BCD96168C08}" destId="{867BAD66-E593-4CAF-B0FC-E468F5FB696F}" srcOrd="0" destOrd="1" presId="urn:diagrams.loki3.com/BracketList"/>
    <dgm:cxn modelId="{14D63755-9D30-400C-8CA3-802F62F83735}" type="presOf" srcId="{2C18973B-C0B6-4D5D-A543-286F366AC3B7}" destId="{867BAD66-E593-4CAF-B0FC-E468F5FB696F}" srcOrd="0" destOrd="2" presId="urn:diagrams.loki3.com/BracketList"/>
    <dgm:cxn modelId="{67FFF59C-7D2D-434E-B454-7ED437CCF2AE}" srcId="{D10EE3BF-0985-4AFF-9703-FD7C6C2A149D}" destId="{AA9447B5-294F-42AD-9FC3-39FE14833B84}" srcOrd="0" destOrd="0" parTransId="{8F50F783-B58A-4D3C-BF1E-4D52CFA7A970}" sibTransId="{BDF93F18-9FA6-43A8-93E9-E2D36F894ADA}"/>
    <dgm:cxn modelId="{383919AA-5513-43CE-A42A-D588AD492E87}" srcId="{D10EE3BF-0985-4AFF-9703-FD7C6C2A149D}" destId="{2C18973B-C0B6-4D5D-A543-286F366AC3B7}" srcOrd="2" destOrd="0" parTransId="{F7D52004-04FC-401C-AF63-BDF17D48D62F}" sibTransId="{B09F214B-6B07-4CFF-A987-1502DD59632A}"/>
    <dgm:cxn modelId="{8C97ADB2-AEA5-454E-ABE2-5263D65351DF}" type="presOf" srcId="{D10EE3BF-0985-4AFF-9703-FD7C6C2A149D}" destId="{5EC9BFA9-F216-42E4-B92C-1B192ECE0F34}" srcOrd="0" destOrd="0" presId="urn:diagrams.loki3.com/BracketList"/>
    <dgm:cxn modelId="{484012CB-758A-44EC-8D55-630FB73690C2}" srcId="{16A9E897-69CA-4A06-B688-E47B28503F81}" destId="{D10EE3BF-0985-4AFF-9703-FD7C6C2A149D}" srcOrd="0" destOrd="0" parTransId="{1CDAAC02-6B87-45AB-A4FB-FD6E5A601252}" sibTransId="{3577A9C7-3654-4309-A1B4-527CFC35CD86}"/>
    <dgm:cxn modelId="{652FE8BC-9935-4347-A74A-8388F5FEED92}" type="presParOf" srcId="{FDFB7C8C-63AB-47A5-9F82-0CDE2C0DDB9E}" destId="{7F7618E3-75B0-4E00-A9BD-D3B7B36F1FD3}" srcOrd="0" destOrd="0" presId="urn:diagrams.loki3.com/BracketList"/>
    <dgm:cxn modelId="{CAF0CE6C-E17E-4E2D-AE71-DE4351B0902F}" type="presParOf" srcId="{7F7618E3-75B0-4E00-A9BD-D3B7B36F1FD3}" destId="{5EC9BFA9-F216-42E4-B92C-1B192ECE0F34}" srcOrd="0" destOrd="0" presId="urn:diagrams.loki3.com/BracketList"/>
    <dgm:cxn modelId="{1532F760-86CB-44B8-9CE8-F892CEF74537}" type="presParOf" srcId="{7F7618E3-75B0-4E00-A9BD-D3B7B36F1FD3}" destId="{FD72C6E7-3911-4389-AFB9-ADF22A97A7CC}" srcOrd="1" destOrd="0" presId="urn:diagrams.loki3.com/BracketList"/>
    <dgm:cxn modelId="{2094A671-005C-4759-9538-7E60FD907681}" type="presParOf" srcId="{7F7618E3-75B0-4E00-A9BD-D3B7B36F1FD3}" destId="{F19C97A1-9786-4E3C-BDC1-59127D93FF0E}" srcOrd="2" destOrd="0" presId="urn:diagrams.loki3.com/BracketList"/>
    <dgm:cxn modelId="{29C0EF9C-9072-4000-B925-087FFF747CC6}" type="presParOf" srcId="{7F7618E3-75B0-4E00-A9BD-D3B7B36F1FD3}" destId="{867BAD66-E593-4CAF-B0FC-E468F5FB696F}"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A9E897-69CA-4A06-B688-E47B28503F81}" type="doc">
      <dgm:prSet loTypeId="urn:diagrams.loki3.com/BracketList" loCatId="list" qsTypeId="urn:microsoft.com/office/officeart/2005/8/quickstyle/simple1" qsCatId="simple" csTypeId="urn:microsoft.com/office/officeart/2005/8/colors/accent0_3" csCatId="mainScheme" phldr="1"/>
      <dgm:spPr/>
      <dgm:t>
        <a:bodyPr/>
        <a:lstStyle/>
        <a:p>
          <a:endParaRPr lang="en-US"/>
        </a:p>
      </dgm:t>
    </dgm:pt>
    <dgm:pt modelId="{D10EE3BF-0985-4AFF-9703-FD7C6C2A149D}">
      <dgm:prSet phldrT="[Text]" custT="1">
        <dgm:style>
          <a:lnRef idx="2">
            <a:schemeClr val="accent1"/>
          </a:lnRef>
          <a:fillRef idx="1">
            <a:schemeClr val="lt1"/>
          </a:fillRef>
          <a:effectRef idx="0">
            <a:schemeClr val="accent1"/>
          </a:effectRef>
          <a:fontRef idx="minor">
            <a:schemeClr val="dk1"/>
          </a:fontRef>
        </dgm:style>
      </dgm:prSet>
      <dgm:spPr/>
      <dgm:t>
        <a:bodyPr/>
        <a:lstStyle/>
        <a:p>
          <a:pPr algn="ctr"/>
          <a:r>
            <a:rPr lang="en-US" sz="2800" b="1" dirty="0">
              <a:latin typeface="Calibri" panose="020F0502020204030204" pitchFamily="34" charset="0"/>
              <a:cs typeface="Calibri" panose="020F0502020204030204" pitchFamily="34" charset="0"/>
            </a:rPr>
            <a:t>Advantages of Precast Concrete</a:t>
          </a:r>
        </a:p>
      </dgm:t>
    </dgm:pt>
    <dgm:pt modelId="{1CDAAC02-6B87-45AB-A4FB-FD6E5A601252}" type="parTrans" cxnId="{484012CB-758A-44EC-8D55-630FB73690C2}">
      <dgm:prSet/>
      <dgm:spPr/>
      <dgm:t>
        <a:bodyPr/>
        <a:lstStyle/>
        <a:p>
          <a:endParaRPr lang="en-US"/>
        </a:p>
      </dgm:t>
    </dgm:pt>
    <dgm:pt modelId="{3577A9C7-3654-4309-A1B4-527CFC35CD86}" type="sibTrans" cxnId="{484012CB-758A-44EC-8D55-630FB73690C2}">
      <dgm:prSet/>
      <dgm:spPr/>
      <dgm:t>
        <a:bodyPr/>
        <a:lstStyle/>
        <a:p>
          <a:endParaRPr lang="en-US"/>
        </a:p>
      </dgm:t>
    </dgm:pt>
    <dgm:pt modelId="{AA9447B5-294F-42AD-9FC3-39FE14833B84}">
      <dgm:prSet phldrT="[Tex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Uniform quality with controlled manufacturing.</a:t>
          </a:r>
          <a:endParaRPr lang="en-US" sz="2400" dirty="0">
            <a:solidFill>
              <a:schemeClr val="tx1"/>
            </a:solidFill>
            <a:latin typeface="Calibri" panose="020F0502020204030204" pitchFamily="34" charset="0"/>
            <a:cs typeface="Calibri" panose="020F0502020204030204" pitchFamily="34" charset="0"/>
          </a:endParaRPr>
        </a:p>
      </dgm:t>
    </dgm:pt>
    <dgm:pt modelId="{8F50F783-B58A-4D3C-BF1E-4D52CFA7A970}" type="parTrans" cxnId="{67FFF59C-7D2D-434E-B454-7ED437CCF2AE}">
      <dgm:prSet/>
      <dgm:spPr/>
      <dgm:t>
        <a:bodyPr/>
        <a:lstStyle/>
        <a:p>
          <a:endParaRPr lang="en-US"/>
        </a:p>
      </dgm:t>
    </dgm:pt>
    <dgm:pt modelId="{BDF93F18-9FA6-43A8-93E9-E2D36F894ADA}" type="sibTrans" cxnId="{67FFF59C-7D2D-434E-B454-7ED437CCF2AE}">
      <dgm:prSet/>
      <dgm:spPr/>
      <dgm:t>
        <a:bodyPr/>
        <a:lstStyle/>
        <a:p>
          <a:endParaRPr lang="en-US"/>
        </a:p>
      </dgm:t>
    </dgm:pt>
    <dgm:pt modelId="{DB761391-A9FC-4D83-8CA8-6BCD96168C08}">
      <dgm:prSet phldrT="[Tex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Faster erection and reduced project times.</a:t>
          </a:r>
          <a:endParaRPr lang="en-US" sz="2400" dirty="0">
            <a:solidFill>
              <a:schemeClr val="tx1"/>
            </a:solidFill>
            <a:latin typeface="Calibri" panose="020F0502020204030204" pitchFamily="34" charset="0"/>
            <a:cs typeface="Calibri" panose="020F0502020204030204" pitchFamily="34" charset="0"/>
          </a:endParaRPr>
        </a:p>
      </dgm:t>
    </dgm:pt>
    <dgm:pt modelId="{1BB242CC-E541-445B-902F-579C5AA1CE86}" type="parTrans" cxnId="{306BED3B-F8A4-4F8E-B9EA-C139D6501DE7}">
      <dgm:prSet/>
      <dgm:spPr/>
      <dgm:t>
        <a:bodyPr/>
        <a:lstStyle/>
        <a:p>
          <a:endParaRPr lang="en-US"/>
        </a:p>
      </dgm:t>
    </dgm:pt>
    <dgm:pt modelId="{151F2E2B-1517-45D0-9DF3-1B77F618641C}" type="sibTrans" cxnId="{306BED3B-F8A4-4F8E-B9EA-C139D6501DE7}">
      <dgm:prSet/>
      <dgm:spPr/>
      <dgm:t>
        <a:bodyPr/>
        <a:lstStyle/>
        <a:p>
          <a:endParaRPr lang="en-US"/>
        </a:p>
      </dgm:t>
    </dgm:pt>
    <dgm:pt modelId="{2C18973B-C0B6-4D5D-A543-286F366AC3B7}">
      <dgm:prSe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Long-lasting with minimal maintenance.</a:t>
          </a:r>
          <a:endParaRPr lang="en-US" sz="2400" dirty="0">
            <a:solidFill>
              <a:schemeClr val="tx1"/>
            </a:solidFill>
            <a:latin typeface="Calibri" panose="020F0502020204030204" pitchFamily="34" charset="0"/>
            <a:cs typeface="Calibri" panose="020F0502020204030204" pitchFamily="34" charset="0"/>
          </a:endParaRPr>
        </a:p>
      </dgm:t>
    </dgm:pt>
    <dgm:pt modelId="{F7D52004-04FC-401C-AF63-BDF17D48D62F}" type="parTrans" cxnId="{383919AA-5513-43CE-A42A-D588AD492E87}">
      <dgm:prSet/>
      <dgm:spPr/>
      <dgm:t>
        <a:bodyPr/>
        <a:lstStyle/>
        <a:p>
          <a:endParaRPr lang="en-US"/>
        </a:p>
      </dgm:t>
    </dgm:pt>
    <dgm:pt modelId="{B09F214B-6B07-4CFF-A987-1502DD59632A}" type="sibTrans" cxnId="{383919AA-5513-43CE-A42A-D588AD492E87}">
      <dgm:prSet/>
      <dgm:spPr/>
      <dgm:t>
        <a:bodyPr/>
        <a:lstStyle/>
        <a:p>
          <a:endParaRPr lang="en-US"/>
        </a:p>
      </dgm:t>
    </dgm:pt>
    <dgm:pt modelId="{5EAD19D0-1AE3-41C4-BF7F-8923A547F0EB}">
      <dgm:prSe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Less site disturbance.</a:t>
          </a:r>
          <a:endParaRPr lang="en-US" sz="2400" dirty="0">
            <a:solidFill>
              <a:schemeClr val="tx1"/>
            </a:solidFill>
            <a:latin typeface="Calibri" panose="020F0502020204030204" pitchFamily="34" charset="0"/>
            <a:cs typeface="Calibri" panose="020F0502020204030204" pitchFamily="34" charset="0"/>
          </a:endParaRPr>
        </a:p>
      </dgm:t>
    </dgm:pt>
    <dgm:pt modelId="{AB395091-0A81-4911-999D-F01993124B8D}" type="parTrans" cxnId="{3CC1C33F-1B5F-43C1-B8EF-CF1EDB81AA24}">
      <dgm:prSet/>
      <dgm:spPr/>
      <dgm:t>
        <a:bodyPr/>
        <a:lstStyle/>
        <a:p>
          <a:endParaRPr lang="en-US"/>
        </a:p>
      </dgm:t>
    </dgm:pt>
    <dgm:pt modelId="{7F3B7885-0BAC-4967-A10C-008D1B1F5317}" type="sibTrans" cxnId="{3CC1C33F-1B5F-43C1-B8EF-CF1EDB81AA24}">
      <dgm:prSet/>
      <dgm:spPr/>
      <dgm:t>
        <a:bodyPr/>
        <a:lstStyle/>
        <a:p>
          <a:endParaRPr lang="en-US"/>
        </a:p>
      </dgm:t>
    </dgm:pt>
    <dgm:pt modelId="{C43A24E3-3EAD-4BBC-8690-21A514F59786}">
      <dgm:prSet custT="1"/>
      <dgm:spPr>
        <a:solidFill>
          <a:schemeClr val="bg2">
            <a:lumMod val="20000"/>
            <a:lumOff val="80000"/>
            <a:alpha val="90000"/>
          </a:schemeClr>
        </a:solidFill>
      </dgm:spPr>
      <dgm:t>
        <a:bodyPr/>
        <a:lstStyle/>
        <a:p>
          <a:pPr algn="l"/>
          <a:r>
            <a:rPr lang="en-US" sz="2400" b="0" i="0" dirty="0">
              <a:solidFill>
                <a:schemeClr val="tx1"/>
              </a:solidFill>
              <a:latin typeface="Calibri" panose="020F0502020204030204" pitchFamily="34" charset="0"/>
              <a:cs typeface="Calibri" panose="020F0502020204030204" pitchFamily="34" charset="0"/>
            </a:rPr>
            <a:t>Flexible in design, shapes, and finishes.</a:t>
          </a:r>
          <a:endParaRPr lang="en-US" sz="2400" dirty="0">
            <a:solidFill>
              <a:schemeClr val="tx1"/>
            </a:solidFill>
            <a:latin typeface="Calibri" panose="020F0502020204030204" pitchFamily="34" charset="0"/>
            <a:cs typeface="Calibri" panose="020F0502020204030204" pitchFamily="34" charset="0"/>
          </a:endParaRPr>
        </a:p>
      </dgm:t>
    </dgm:pt>
    <dgm:pt modelId="{CC38CF40-453A-44D1-AE16-4243EFC96C7F}" type="parTrans" cxnId="{BA36BE7C-91AF-48E1-B4A5-31944661E271}">
      <dgm:prSet/>
      <dgm:spPr/>
      <dgm:t>
        <a:bodyPr/>
        <a:lstStyle/>
        <a:p>
          <a:endParaRPr lang="en-US"/>
        </a:p>
      </dgm:t>
    </dgm:pt>
    <dgm:pt modelId="{55FE038A-CB65-47C3-B108-C4BBC086CC5E}" type="sibTrans" cxnId="{BA36BE7C-91AF-48E1-B4A5-31944661E271}">
      <dgm:prSet/>
      <dgm:spPr/>
      <dgm:t>
        <a:bodyPr/>
        <a:lstStyle/>
        <a:p>
          <a:endParaRPr lang="en-US"/>
        </a:p>
      </dgm:t>
    </dgm:pt>
    <dgm:pt modelId="{AA24D59A-0C5F-4FC7-A4F6-E709D1E3DF24}" type="pres">
      <dgm:prSet presAssocID="{16A9E897-69CA-4A06-B688-E47B28503F81}" presName="Name0" presStyleCnt="0">
        <dgm:presLayoutVars>
          <dgm:dir/>
          <dgm:animLvl val="lvl"/>
          <dgm:resizeHandles val="exact"/>
        </dgm:presLayoutVars>
      </dgm:prSet>
      <dgm:spPr/>
    </dgm:pt>
    <dgm:pt modelId="{2C3B3911-951D-41BB-8F84-52CBAEE23028}" type="pres">
      <dgm:prSet presAssocID="{D10EE3BF-0985-4AFF-9703-FD7C6C2A149D}" presName="linNode" presStyleCnt="0"/>
      <dgm:spPr/>
    </dgm:pt>
    <dgm:pt modelId="{F43C45A7-AA6C-4CA9-B11D-84E9CEBC54A1}" type="pres">
      <dgm:prSet presAssocID="{D10EE3BF-0985-4AFF-9703-FD7C6C2A149D}" presName="parTx" presStyleLbl="revTx" presStyleIdx="0" presStyleCnt="1" custScaleX="112301">
        <dgm:presLayoutVars>
          <dgm:chMax val="1"/>
          <dgm:bulletEnabled val="1"/>
        </dgm:presLayoutVars>
      </dgm:prSet>
      <dgm:spPr/>
    </dgm:pt>
    <dgm:pt modelId="{1B1F753D-FA3E-466D-B325-798F0BADB0CD}" type="pres">
      <dgm:prSet presAssocID="{D10EE3BF-0985-4AFF-9703-FD7C6C2A149D}" presName="bracket" presStyleLbl="parChTrans1D1" presStyleIdx="0" presStyleCnt="1"/>
      <dgm:spPr/>
    </dgm:pt>
    <dgm:pt modelId="{47EE3068-D591-463D-B296-FB13ED2CB3DA}" type="pres">
      <dgm:prSet presAssocID="{D10EE3BF-0985-4AFF-9703-FD7C6C2A149D}" presName="spH" presStyleCnt="0"/>
      <dgm:spPr/>
    </dgm:pt>
    <dgm:pt modelId="{60C6FEA6-D7E9-4451-9195-F30AF2FA4838}" type="pres">
      <dgm:prSet presAssocID="{D10EE3BF-0985-4AFF-9703-FD7C6C2A149D}" presName="desTx" presStyleLbl="node1" presStyleIdx="0" presStyleCnt="1">
        <dgm:presLayoutVars>
          <dgm:bulletEnabled val="1"/>
        </dgm:presLayoutVars>
      </dgm:prSet>
      <dgm:spPr/>
    </dgm:pt>
  </dgm:ptLst>
  <dgm:cxnLst>
    <dgm:cxn modelId="{31C9390F-F028-46C5-9DB1-E1BEDFDBF7CD}" type="presOf" srcId="{DB761391-A9FC-4D83-8CA8-6BCD96168C08}" destId="{60C6FEA6-D7E9-4451-9195-F30AF2FA4838}" srcOrd="0" destOrd="1" presId="urn:diagrams.loki3.com/BracketList"/>
    <dgm:cxn modelId="{9611543A-FC85-4B26-9EEA-C71C93F1C08B}" type="presOf" srcId="{5EAD19D0-1AE3-41C4-BF7F-8923A547F0EB}" destId="{60C6FEA6-D7E9-4451-9195-F30AF2FA4838}" srcOrd="0" destOrd="3" presId="urn:diagrams.loki3.com/BracketList"/>
    <dgm:cxn modelId="{306BED3B-F8A4-4F8E-B9EA-C139D6501DE7}" srcId="{D10EE3BF-0985-4AFF-9703-FD7C6C2A149D}" destId="{DB761391-A9FC-4D83-8CA8-6BCD96168C08}" srcOrd="1" destOrd="0" parTransId="{1BB242CC-E541-445B-902F-579C5AA1CE86}" sibTransId="{151F2E2B-1517-45D0-9DF3-1B77F618641C}"/>
    <dgm:cxn modelId="{3CC1C33F-1B5F-43C1-B8EF-CF1EDB81AA24}" srcId="{D10EE3BF-0985-4AFF-9703-FD7C6C2A149D}" destId="{5EAD19D0-1AE3-41C4-BF7F-8923A547F0EB}" srcOrd="3" destOrd="0" parTransId="{AB395091-0A81-4911-999D-F01993124B8D}" sibTransId="{7F3B7885-0BAC-4967-A10C-008D1B1F5317}"/>
    <dgm:cxn modelId="{EB194D60-F99E-489A-AD32-E42F5C6A1F0A}" type="presOf" srcId="{AA9447B5-294F-42AD-9FC3-39FE14833B84}" destId="{60C6FEA6-D7E9-4451-9195-F30AF2FA4838}" srcOrd="0" destOrd="0" presId="urn:diagrams.loki3.com/BracketList"/>
    <dgm:cxn modelId="{31A3D665-7B0A-415C-B4C5-1FD59CC5203A}" type="presOf" srcId="{C43A24E3-3EAD-4BBC-8690-21A514F59786}" destId="{60C6FEA6-D7E9-4451-9195-F30AF2FA4838}" srcOrd="0" destOrd="4" presId="urn:diagrams.loki3.com/BracketList"/>
    <dgm:cxn modelId="{BA36BE7C-91AF-48E1-B4A5-31944661E271}" srcId="{D10EE3BF-0985-4AFF-9703-FD7C6C2A149D}" destId="{C43A24E3-3EAD-4BBC-8690-21A514F59786}" srcOrd="4" destOrd="0" parTransId="{CC38CF40-453A-44D1-AE16-4243EFC96C7F}" sibTransId="{55FE038A-CB65-47C3-B108-C4BBC086CC5E}"/>
    <dgm:cxn modelId="{4D9D6388-467E-4C54-AFD6-F27CDF282D72}" type="presOf" srcId="{2C18973B-C0B6-4D5D-A543-286F366AC3B7}" destId="{60C6FEA6-D7E9-4451-9195-F30AF2FA4838}" srcOrd="0" destOrd="2" presId="urn:diagrams.loki3.com/BracketList"/>
    <dgm:cxn modelId="{A14E2E99-49CA-4A2B-9AFD-6A4C4F0B868D}" type="presOf" srcId="{16A9E897-69CA-4A06-B688-E47B28503F81}" destId="{AA24D59A-0C5F-4FC7-A4F6-E709D1E3DF24}" srcOrd="0" destOrd="0" presId="urn:diagrams.loki3.com/BracketList"/>
    <dgm:cxn modelId="{67FFF59C-7D2D-434E-B454-7ED437CCF2AE}" srcId="{D10EE3BF-0985-4AFF-9703-FD7C6C2A149D}" destId="{AA9447B5-294F-42AD-9FC3-39FE14833B84}" srcOrd="0" destOrd="0" parTransId="{8F50F783-B58A-4D3C-BF1E-4D52CFA7A970}" sibTransId="{BDF93F18-9FA6-43A8-93E9-E2D36F894ADA}"/>
    <dgm:cxn modelId="{383919AA-5513-43CE-A42A-D588AD492E87}" srcId="{D10EE3BF-0985-4AFF-9703-FD7C6C2A149D}" destId="{2C18973B-C0B6-4D5D-A543-286F366AC3B7}" srcOrd="2" destOrd="0" parTransId="{F7D52004-04FC-401C-AF63-BDF17D48D62F}" sibTransId="{B09F214B-6B07-4CFF-A987-1502DD59632A}"/>
    <dgm:cxn modelId="{D7977EC6-61C1-41D9-81E8-6C96B455A6B9}" type="presOf" srcId="{D10EE3BF-0985-4AFF-9703-FD7C6C2A149D}" destId="{F43C45A7-AA6C-4CA9-B11D-84E9CEBC54A1}" srcOrd="0" destOrd="0" presId="urn:diagrams.loki3.com/BracketList"/>
    <dgm:cxn modelId="{484012CB-758A-44EC-8D55-630FB73690C2}" srcId="{16A9E897-69CA-4A06-B688-E47B28503F81}" destId="{D10EE3BF-0985-4AFF-9703-FD7C6C2A149D}" srcOrd="0" destOrd="0" parTransId="{1CDAAC02-6B87-45AB-A4FB-FD6E5A601252}" sibTransId="{3577A9C7-3654-4309-A1B4-527CFC35CD86}"/>
    <dgm:cxn modelId="{AF59CA29-55F8-4AD4-94C8-B09D3879F446}" type="presParOf" srcId="{AA24D59A-0C5F-4FC7-A4F6-E709D1E3DF24}" destId="{2C3B3911-951D-41BB-8F84-52CBAEE23028}" srcOrd="0" destOrd="0" presId="urn:diagrams.loki3.com/BracketList"/>
    <dgm:cxn modelId="{FAD404B9-D842-4A2A-A140-B38942D0D82A}" type="presParOf" srcId="{2C3B3911-951D-41BB-8F84-52CBAEE23028}" destId="{F43C45A7-AA6C-4CA9-B11D-84E9CEBC54A1}" srcOrd="0" destOrd="0" presId="urn:diagrams.loki3.com/BracketList"/>
    <dgm:cxn modelId="{5FE9FFAC-0E19-4E25-B8DE-28105A15C417}" type="presParOf" srcId="{2C3B3911-951D-41BB-8F84-52CBAEE23028}" destId="{1B1F753D-FA3E-466D-B325-798F0BADB0CD}" srcOrd="1" destOrd="0" presId="urn:diagrams.loki3.com/BracketList"/>
    <dgm:cxn modelId="{64643864-B6D7-4F15-B46F-FF00568FB0CF}" type="presParOf" srcId="{2C3B3911-951D-41BB-8F84-52CBAEE23028}" destId="{47EE3068-D591-463D-B296-FB13ED2CB3DA}" srcOrd="2" destOrd="0" presId="urn:diagrams.loki3.com/BracketList"/>
    <dgm:cxn modelId="{8DEC0833-69A6-4F46-AE67-7382E83BA03A}" type="presParOf" srcId="{2C3B3911-951D-41BB-8F84-52CBAEE23028}" destId="{60C6FEA6-D7E9-4451-9195-F30AF2FA4838}" srcOrd="3" destOrd="0" presId="urn:diagrams.loki3.com/Bracket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629A28-6C45-45D5-97E5-B25C78566B7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6312EF3C-D56D-4D2A-9966-2077647F51E8}">
      <dgm:prSet phldrT="[Text]" custT="1"/>
      <dgm:spPr/>
      <dgm:t>
        <a:bodyPr/>
        <a:lstStyle/>
        <a:p>
          <a:r>
            <a:rPr lang="en-US" sz="2600" b="1" i="0" dirty="0">
              <a:latin typeface="Calibri" panose="020F0502020204030204" pitchFamily="34" charset="0"/>
              <a:cs typeface="Calibri" panose="020F0502020204030204" pitchFamily="34" charset="0"/>
            </a:rPr>
            <a:t>Research Gap </a:t>
          </a:r>
          <a:endParaRPr lang="en-US" sz="2600" dirty="0">
            <a:latin typeface="Calibri" panose="020F0502020204030204" pitchFamily="34" charset="0"/>
            <a:cs typeface="Calibri" panose="020F0502020204030204" pitchFamily="34" charset="0"/>
          </a:endParaRPr>
        </a:p>
      </dgm:t>
    </dgm:pt>
    <dgm:pt modelId="{6DA47BCA-6F3C-46C2-B927-6B5A84637D7E}" type="parTrans" cxnId="{81334D5C-D086-4F95-A2FD-E4C6DB45028F}">
      <dgm:prSet/>
      <dgm:spPr/>
      <dgm:t>
        <a:bodyPr/>
        <a:lstStyle/>
        <a:p>
          <a:endParaRPr lang="en-US"/>
        </a:p>
      </dgm:t>
    </dgm:pt>
    <dgm:pt modelId="{99B8C52E-6132-4672-87A8-13BC8225F66C}" type="sibTrans" cxnId="{81334D5C-D086-4F95-A2FD-E4C6DB45028F}">
      <dgm:prSet/>
      <dgm:spPr/>
      <dgm:t>
        <a:bodyPr/>
        <a:lstStyle/>
        <a:p>
          <a:endParaRPr lang="en-US"/>
        </a:p>
      </dgm:t>
    </dgm:pt>
    <dgm:pt modelId="{BC73F3D4-7F61-4D14-A2F9-47433F7571D4}">
      <dgm:prSet phldrT="[Text]" custT="1"/>
      <dgm:spPr/>
      <dgm:t>
        <a:bodyPr/>
        <a:lstStyle/>
        <a:p>
          <a:pPr algn="just"/>
          <a:r>
            <a:rPr lang="en-US" sz="2600" b="0" i="0" dirty="0">
              <a:latin typeface="Calibri" panose="020F0502020204030204" pitchFamily="34" charset="0"/>
              <a:cs typeface="Calibri" panose="020F0502020204030204" pitchFamily="34" charset="0"/>
            </a:rPr>
            <a:t>Lack of research in consideration of factors related to cost, reliability, and sustainability of Precast Concrete and optimization of its logistics.</a:t>
          </a:r>
          <a:endParaRPr lang="en-US" sz="2600" b="0" dirty="0">
            <a:latin typeface="Calibri" panose="020F0502020204030204" pitchFamily="34" charset="0"/>
            <a:cs typeface="Calibri" panose="020F0502020204030204" pitchFamily="34" charset="0"/>
          </a:endParaRPr>
        </a:p>
      </dgm:t>
    </dgm:pt>
    <dgm:pt modelId="{D07895BF-C0F9-4630-B7E9-D1CDFCA88E02}" type="parTrans" cxnId="{0CDFD29F-F058-4B7D-BBC8-98A8CF003B20}">
      <dgm:prSet/>
      <dgm:spPr/>
      <dgm:t>
        <a:bodyPr/>
        <a:lstStyle/>
        <a:p>
          <a:endParaRPr lang="en-US"/>
        </a:p>
      </dgm:t>
    </dgm:pt>
    <dgm:pt modelId="{7F6270FA-78F3-49E6-9FC4-A1AD1D00D4C7}" type="sibTrans" cxnId="{0CDFD29F-F058-4B7D-BBC8-98A8CF003B20}">
      <dgm:prSet/>
      <dgm:spPr/>
      <dgm:t>
        <a:bodyPr/>
        <a:lstStyle/>
        <a:p>
          <a:endParaRPr lang="en-US"/>
        </a:p>
      </dgm:t>
    </dgm:pt>
    <dgm:pt modelId="{4A12248F-E3D5-4490-BC5C-2AA206296940}">
      <dgm:prSet phldrT="[Text]" custT="1"/>
      <dgm:spPr/>
      <dgm:t>
        <a:bodyPr/>
        <a:lstStyle/>
        <a:p>
          <a:pPr algn="just"/>
          <a:r>
            <a:rPr lang="en-US" sz="2600" b="0" dirty="0">
              <a:latin typeface="Calibri" panose="020F0502020204030204" pitchFamily="34" charset="0"/>
              <a:cs typeface="Calibri" panose="020F0502020204030204" pitchFamily="34" charset="0"/>
            </a:rPr>
            <a:t>Research gap in finding interdependencies among factors affecting precast concrete supply systems.</a:t>
          </a:r>
        </a:p>
      </dgm:t>
    </dgm:pt>
    <dgm:pt modelId="{6131D3DA-AF43-47CB-A6F6-22D74DDFEDB7}" type="parTrans" cxnId="{A22C9388-A012-4E73-A9B9-7BF105911BEC}">
      <dgm:prSet/>
      <dgm:spPr/>
      <dgm:t>
        <a:bodyPr/>
        <a:lstStyle/>
        <a:p>
          <a:endParaRPr lang="en-US"/>
        </a:p>
      </dgm:t>
    </dgm:pt>
    <dgm:pt modelId="{2F3A22FB-4EDC-46B2-8E38-03299D85168A}" type="sibTrans" cxnId="{A22C9388-A012-4E73-A9B9-7BF105911BEC}">
      <dgm:prSet/>
      <dgm:spPr/>
      <dgm:t>
        <a:bodyPr/>
        <a:lstStyle/>
        <a:p>
          <a:endParaRPr lang="en-US"/>
        </a:p>
      </dgm:t>
    </dgm:pt>
    <dgm:pt modelId="{CC5897BB-25CF-4A75-B315-9B024278D5AF}" type="pres">
      <dgm:prSet presAssocID="{DE629A28-6C45-45D5-97E5-B25C78566B7B}" presName="linear" presStyleCnt="0">
        <dgm:presLayoutVars>
          <dgm:dir/>
          <dgm:animLvl val="lvl"/>
          <dgm:resizeHandles val="exact"/>
        </dgm:presLayoutVars>
      </dgm:prSet>
      <dgm:spPr/>
    </dgm:pt>
    <dgm:pt modelId="{3F8FC14D-1D88-4A31-A938-B759EE565A76}" type="pres">
      <dgm:prSet presAssocID="{6312EF3C-D56D-4D2A-9966-2077647F51E8}" presName="parentLin" presStyleCnt="0"/>
      <dgm:spPr/>
    </dgm:pt>
    <dgm:pt modelId="{4729962C-5091-4D37-97DB-C87CE433F001}" type="pres">
      <dgm:prSet presAssocID="{6312EF3C-D56D-4D2A-9966-2077647F51E8}" presName="parentLeftMargin" presStyleLbl="node1" presStyleIdx="0" presStyleCnt="1"/>
      <dgm:spPr/>
    </dgm:pt>
    <dgm:pt modelId="{A45D143B-4D31-4FA8-9927-85AE30FE14AA}" type="pres">
      <dgm:prSet presAssocID="{6312EF3C-D56D-4D2A-9966-2077647F51E8}" presName="parentText" presStyleLbl="node1" presStyleIdx="0" presStyleCnt="1" custScaleY="31834" custLinFactX="-3809" custLinFactNeighborX="-100000" custLinFactNeighborY="-27304">
        <dgm:presLayoutVars>
          <dgm:chMax val="0"/>
          <dgm:bulletEnabled val="1"/>
        </dgm:presLayoutVars>
      </dgm:prSet>
      <dgm:spPr/>
    </dgm:pt>
    <dgm:pt modelId="{1765F5D3-62FB-4D1F-8F30-0247A58225FD}" type="pres">
      <dgm:prSet presAssocID="{6312EF3C-D56D-4D2A-9966-2077647F51E8}" presName="negativeSpace" presStyleCnt="0"/>
      <dgm:spPr/>
    </dgm:pt>
    <dgm:pt modelId="{BF14B7F9-906B-47AC-8781-6E0612D1FBB1}" type="pres">
      <dgm:prSet presAssocID="{6312EF3C-D56D-4D2A-9966-2077647F51E8}" presName="childText" presStyleLbl="conFgAcc1" presStyleIdx="0" presStyleCnt="1" custScaleY="78229">
        <dgm:presLayoutVars>
          <dgm:bulletEnabled val="1"/>
        </dgm:presLayoutVars>
      </dgm:prSet>
      <dgm:spPr/>
    </dgm:pt>
  </dgm:ptLst>
  <dgm:cxnLst>
    <dgm:cxn modelId="{F52D052D-44FF-4DF4-9841-4B8E23507477}" type="presOf" srcId="{DE629A28-6C45-45D5-97E5-B25C78566B7B}" destId="{CC5897BB-25CF-4A75-B315-9B024278D5AF}" srcOrd="0" destOrd="0" presId="urn:microsoft.com/office/officeart/2005/8/layout/list1"/>
    <dgm:cxn modelId="{C1935D2E-E402-4E69-B1E0-AD4D15888A38}" type="presOf" srcId="{6312EF3C-D56D-4D2A-9966-2077647F51E8}" destId="{4729962C-5091-4D37-97DB-C87CE433F001}" srcOrd="0" destOrd="0" presId="urn:microsoft.com/office/officeart/2005/8/layout/list1"/>
    <dgm:cxn modelId="{81334D5C-D086-4F95-A2FD-E4C6DB45028F}" srcId="{DE629A28-6C45-45D5-97E5-B25C78566B7B}" destId="{6312EF3C-D56D-4D2A-9966-2077647F51E8}" srcOrd="0" destOrd="0" parTransId="{6DA47BCA-6F3C-46C2-B927-6B5A84637D7E}" sibTransId="{99B8C52E-6132-4672-87A8-13BC8225F66C}"/>
    <dgm:cxn modelId="{E4154870-C687-4513-9182-48C2587602D2}" type="presOf" srcId="{BC73F3D4-7F61-4D14-A2F9-47433F7571D4}" destId="{BF14B7F9-906B-47AC-8781-6E0612D1FBB1}" srcOrd="0" destOrd="0" presId="urn:microsoft.com/office/officeart/2005/8/layout/list1"/>
    <dgm:cxn modelId="{01411D86-E6C1-403A-8E30-EF909BF67E75}" type="presOf" srcId="{6312EF3C-D56D-4D2A-9966-2077647F51E8}" destId="{A45D143B-4D31-4FA8-9927-85AE30FE14AA}" srcOrd="1" destOrd="0" presId="urn:microsoft.com/office/officeart/2005/8/layout/list1"/>
    <dgm:cxn modelId="{A22C9388-A012-4E73-A9B9-7BF105911BEC}" srcId="{6312EF3C-D56D-4D2A-9966-2077647F51E8}" destId="{4A12248F-E3D5-4490-BC5C-2AA206296940}" srcOrd="1" destOrd="0" parTransId="{6131D3DA-AF43-47CB-A6F6-22D74DDFEDB7}" sibTransId="{2F3A22FB-4EDC-46B2-8E38-03299D85168A}"/>
    <dgm:cxn modelId="{0CDFD29F-F058-4B7D-BBC8-98A8CF003B20}" srcId="{6312EF3C-D56D-4D2A-9966-2077647F51E8}" destId="{BC73F3D4-7F61-4D14-A2F9-47433F7571D4}" srcOrd="0" destOrd="0" parTransId="{D07895BF-C0F9-4630-B7E9-D1CDFCA88E02}" sibTransId="{7F6270FA-78F3-49E6-9FC4-A1AD1D00D4C7}"/>
    <dgm:cxn modelId="{0296ADD7-DF53-408B-B9EA-D3239F6581CA}" type="presOf" srcId="{4A12248F-E3D5-4490-BC5C-2AA206296940}" destId="{BF14B7F9-906B-47AC-8781-6E0612D1FBB1}" srcOrd="0" destOrd="1" presId="urn:microsoft.com/office/officeart/2005/8/layout/list1"/>
    <dgm:cxn modelId="{277AACF5-8C7D-45B2-94BF-87A2664D6053}" type="presParOf" srcId="{CC5897BB-25CF-4A75-B315-9B024278D5AF}" destId="{3F8FC14D-1D88-4A31-A938-B759EE565A76}" srcOrd="0" destOrd="0" presId="urn:microsoft.com/office/officeart/2005/8/layout/list1"/>
    <dgm:cxn modelId="{42380A02-9AF7-4E8A-B069-0503A3CCA5A6}" type="presParOf" srcId="{3F8FC14D-1D88-4A31-A938-B759EE565A76}" destId="{4729962C-5091-4D37-97DB-C87CE433F001}" srcOrd="0" destOrd="0" presId="urn:microsoft.com/office/officeart/2005/8/layout/list1"/>
    <dgm:cxn modelId="{64BC497B-0CDB-44B4-A55B-5D7B80F82450}" type="presParOf" srcId="{3F8FC14D-1D88-4A31-A938-B759EE565A76}" destId="{A45D143B-4D31-4FA8-9927-85AE30FE14AA}" srcOrd="1" destOrd="0" presId="urn:microsoft.com/office/officeart/2005/8/layout/list1"/>
    <dgm:cxn modelId="{6D68E334-FD67-4154-B64F-CB9D1433A485}" type="presParOf" srcId="{CC5897BB-25CF-4A75-B315-9B024278D5AF}" destId="{1765F5D3-62FB-4D1F-8F30-0247A58225FD}" srcOrd="1" destOrd="0" presId="urn:microsoft.com/office/officeart/2005/8/layout/list1"/>
    <dgm:cxn modelId="{E5F27DA0-0407-43F1-93F7-FA822E1D4F86}" type="presParOf" srcId="{CC5897BB-25CF-4A75-B315-9B024278D5AF}" destId="{BF14B7F9-906B-47AC-8781-6E0612D1FBB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EF76C4-F078-425F-AA93-D7AC9157BB89}" type="doc">
      <dgm:prSet loTypeId="urn:microsoft.com/office/officeart/2005/8/layout/StepDownProcess" loCatId="process" qsTypeId="urn:microsoft.com/office/officeart/2005/8/quickstyle/simple1" qsCatId="simple" csTypeId="urn:microsoft.com/office/officeart/2005/8/colors/accent0_2" csCatId="mainScheme" phldr="1"/>
      <dgm:spPr/>
      <dgm:t>
        <a:bodyPr/>
        <a:lstStyle/>
        <a:p>
          <a:endParaRPr lang="en-US"/>
        </a:p>
      </dgm:t>
    </dgm:pt>
    <dgm:pt modelId="{116944D4-2682-4DFC-91AF-2C83B8468BB9}">
      <dgm:prSet phldrT="[Text]" custT="1"/>
      <dgm:spPr>
        <a:solidFill>
          <a:schemeClr val="accent2">
            <a:lumMod val="20000"/>
            <a:lumOff val="80000"/>
          </a:schemeClr>
        </a:solidFill>
      </dgm:spPr>
      <dgm:t>
        <a:bodyPr/>
        <a:lstStyle/>
        <a:p>
          <a:r>
            <a:rPr lang="en-US" sz="2400" b="1" dirty="0">
              <a:solidFill>
                <a:schemeClr val="tx1"/>
              </a:solidFill>
              <a:latin typeface="Calibri" panose="020F0502020204030204" pitchFamily="34" charset="0"/>
              <a:cs typeface="Calibri" panose="020F0502020204030204" pitchFamily="34" charset="0"/>
            </a:rPr>
            <a:t>Identifying Factors</a:t>
          </a:r>
        </a:p>
      </dgm:t>
    </dgm:pt>
    <dgm:pt modelId="{71392BD9-AE81-4493-AF9F-DA31CCA8FBE6}" type="parTrans" cxnId="{E9613DD7-AD5B-4CF5-AAB5-8E218C4FE4F7}">
      <dgm:prSet/>
      <dgm:spPr/>
      <dgm:t>
        <a:bodyPr/>
        <a:lstStyle/>
        <a:p>
          <a:endParaRPr lang="en-US">
            <a:solidFill>
              <a:schemeClr val="tx1"/>
            </a:solidFill>
          </a:endParaRPr>
        </a:p>
      </dgm:t>
    </dgm:pt>
    <dgm:pt modelId="{C4751214-DC33-4B3A-923A-C4CBC8B47C12}" type="sibTrans" cxnId="{E9613DD7-AD5B-4CF5-AAB5-8E218C4FE4F7}">
      <dgm:prSet/>
      <dgm:spPr/>
      <dgm:t>
        <a:bodyPr/>
        <a:lstStyle/>
        <a:p>
          <a:endParaRPr lang="en-US">
            <a:solidFill>
              <a:schemeClr val="tx1"/>
            </a:solidFill>
          </a:endParaRPr>
        </a:p>
      </dgm:t>
    </dgm:pt>
    <dgm:pt modelId="{16F1D9DD-F7F6-4FF6-8AB5-1BA832F1B9BC}">
      <dgm:prSet phldrT="[Text]" custT="1"/>
      <dgm:spPr/>
      <dgm:t>
        <a:bodyPr/>
        <a:lstStyle/>
        <a:p>
          <a:r>
            <a:rPr lang="en-US" sz="1600" b="1" dirty="0">
              <a:solidFill>
                <a:schemeClr val="tx1"/>
              </a:solidFill>
              <a:latin typeface="Calibri" panose="020F0502020204030204" pitchFamily="34" charset="0"/>
              <a:cs typeface="Calibri" panose="020F0502020204030204" pitchFamily="34" charset="0"/>
            </a:rPr>
            <a:t>Factors associated with Cost, Reliability and Sustainability </a:t>
          </a:r>
        </a:p>
      </dgm:t>
    </dgm:pt>
    <dgm:pt modelId="{B0AB120C-EF80-4BC8-84DA-22F9DF9FD1CF}" type="parTrans" cxnId="{15A2B923-AD87-43D4-A45A-2F90E16BA7E7}">
      <dgm:prSet/>
      <dgm:spPr/>
      <dgm:t>
        <a:bodyPr/>
        <a:lstStyle/>
        <a:p>
          <a:endParaRPr lang="en-US">
            <a:solidFill>
              <a:schemeClr val="tx1"/>
            </a:solidFill>
          </a:endParaRPr>
        </a:p>
      </dgm:t>
    </dgm:pt>
    <dgm:pt modelId="{C9ABEACB-70E7-40A2-B549-8DE8F7E16CBA}" type="sibTrans" cxnId="{15A2B923-AD87-43D4-A45A-2F90E16BA7E7}">
      <dgm:prSet/>
      <dgm:spPr/>
      <dgm:t>
        <a:bodyPr/>
        <a:lstStyle/>
        <a:p>
          <a:endParaRPr lang="en-US">
            <a:solidFill>
              <a:schemeClr val="tx1"/>
            </a:solidFill>
          </a:endParaRPr>
        </a:p>
      </dgm:t>
    </dgm:pt>
    <dgm:pt modelId="{6269D06F-4639-4AE5-9F19-E0E7AA216FB3}">
      <dgm:prSet phldrT="[Text]" custT="1"/>
      <dgm:spPr>
        <a:solidFill>
          <a:schemeClr val="accent4">
            <a:lumMod val="20000"/>
            <a:lumOff val="80000"/>
          </a:schemeClr>
        </a:solidFill>
      </dgm:spPr>
      <dgm:t>
        <a:bodyPr/>
        <a:lstStyle/>
        <a:p>
          <a:r>
            <a:rPr lang="en-US" sz="2400" b="1" dirty="0">
              <a:solidFill>
                <a:schemeClr val="tx1"/>
              </a:solidFill>
              <a:latin typeface="Calibri" panose="020F0502020204030204" pitchFamily="34" charset="0"/>
              <a:cs typeface="Calibri" panose="020F0502020204030204" pitchFamily="34" charset="0"/>
            </a:rPr>
            <a:t>Exploring Interdependencies</a:t>
          </a:r>
        </a:p>
      </dgm:t>
    </dgm:pt>
    <dgm:pt modelId="{35392414-CA2D-4AF9-AE79-9588B5CC8918}" type="parTrans" cxnId="{BE148BFF-4817-4B7A-9C0A-135CD943FFCD}">
      <dgm:prSet/>
      <dgm:spPr/>
      <dgm:t>
        <a:bodyPr/>
        <a:lstStyle/>
        <a:p>
          <a:endParaRPr lang="en-US">
            <a:solidFill>
              <a:schemeClr val="tx1"/>
            </a:solidFill>
          </a:endParaRPr>
        </a:p>
      </dgm:t>
    </dgm:pt>
    <dgm:pt modelId="{4BFFDF7D-3078-4001-AADF-C827FC2B3B90}" type="sibTrans" cxnId="{BE148BFF-4817-4B7A-9C0A-135CD943FFCD}">
      <dgm:prSet/>
      <dgm:spPr/>
      <dgm:t>
        <a:bodyPr/>
        <a:lstStyle/>
        <a:p>
          <a:endParaRPr lang="en-US">
            <a:solidFill>
              <a:schemeClr val="tx1"/>
            </a:solidFill>
          </a:endParaRPr>
        </a:p>
      </dgm:t>
    </dgm:pt>
    <dgm:pt modelId="{781A03B4-4FE6-48EE-8370-A4F1B9504A05}">
      <dgm:prSet phldrT="[Text]" custT="1"/>
      <dgm:spPr/>
      <dgm:t>
        <a:bodyPr/>
        <a:lstStyle/>
        <a:p>
          <a:r>
            <a:rPr lang="en-US" sz="1600" b="1" dirty="0">
              <a:solidFill>
                <a:schemeClr val="tx1"/>
              </a:solidFill>
              <a:latin typeface="Calibri" panose="020F0502020204030204" pitchFamily="34" charset="0"/>
              <a:cs typeface="Calibri" panose="020F0502020204030204" pitchFamily="34" charset="0"/>
            </a:rPr>
            <a:t>Contextual Relationships in each elements</a:t>
          </a:r>
        </a:p>
      </dgm:t>
    </dgm:pt>
    <dgm:pt modelId="{9BA3BBAB-EE7D-4B6A-A227-3DC85E224F83}" type="parTrans" cxnId="{FB87A065-335C-47BA-9628-78763ED6595B}">
      <dgm:prSet/>
      <dgm:spPr/>
      <dgm:t>
        <a:bodyPr/>
        <a:lstStyle/>
        <a:p>
          <a:endParaRPr lang="en-US">
            <a:solidFill>
              <a:schemeClr val="tx1"/>
            </a:solidFill>
          </a:endParaRPr>
        </a:p>
      </dgm:t>
    </dgm:pt>
    <dgm:pt modelId="{68761EFF-E457-41AE-8178-7EE2162490A4}" type="sibTrans" cxnId="{FB87A065-335C-47BA-9628-78763ED6595B}">
      <dgm:prSet/>
      <dgm:spPr/>
      <dgm:t>
        <a:bodyPr/>
        <a:lstStyle/>
        <a:p>
          <a:endParaRPr lang="en-US">
            <a:solidFill>
              <a:schemeClr val="tx1"/>
            </a:solidFill>
          </a:endParaRPr>
        </a:p>
      </dgm:t>
    </dgm:pt>
    <dgm:pt modelId="{620D5AEA-E944-411E-BB96-962DD00A799B}">
      <dgm:prSet phldrT="[Text]" custT="1"/>
      <dgm:spPr>
        <a:solidFill>
          <a:schemeClr val="accent6">
            <a:lumMod val="40000"/>
            <a:lumOff val="60000"/>
          </a:schemeClr>
        </a:solidFill>
      </dgm:spPr>
      <dgm:t>
        <a:bodyPr/>
        <a:lstStyle/>
        <a:p>
          <a:r>
            <a:rPr lang="en-US" sz="2400" b="1" dirty="0">
              <a:solidFill>
                <a:schemeClr val="tx1"/>
              </a:solidFill>
              <a:latin typeface="Calibri" panose="020F0502020204030204" pitchFamily="34" charset="0"/>
              <a:cs typeface="Calibri" panose="020F0502020204030204" pitchFamily="34" charset="0"/>
            </a:rPr>
            <a:t>Developing Hierarchical Diagraph</a:t>
          </a:r>
        </a:p>
      </dgm:t>
    </dgm:pt>
    <dgm:pt modelId="{9556ADEF-E992-4F78-AE97-6FB779BD116D}" type="parTrans" cxnId="{00A27CC7-1006-4CC1-BE5F-78563F02A894}">
      <dgm:prSet/>
      <dgm:spPr/>
      <dgm:t>
        <a:bodyPr/>
        <a:lstStyle/>
        <a:p>
          <a:endParaRPr lang="en-US">
            <a:solidFill>
              <a:schemeClr val="tx1"/>
            </a:solidFill>
          </a:endParaRPr>
        </a:p>
      </dgm:t>
    </dgm:pt>
    <dgm:pt modelId="{58F83C7B-0F76-4C09-B5AA-A340D57820AD}" type="sibTrans" cxnId="{00A27CC7-1006-4CC1-BE5F-78563F02A894}">
      <dgm:prSet/>
      <dgm:spPr/>
      <dgm:t>
        <a:bodyPr/>
        <a:lstStyle/>
        <a:p>
          <a:endParaRPr lang="en-US">
            <a:solidFill>
              <a:schemeClr val="tx1"/>
            </a:solidFill>
          </a:endParaRPr>
        </a:p>
      </dgm:t>
    </dgm:pt>
    <dgm:pt modelId="{599BD4CB-EB15-4117-BE40-C8541868D66A}">
      <dgm:prSet phldrT="[Text]" custT="1"/>
      <dgm:spPr/>
      <dgm:t>
        <a:bodyPr/>
        <a:lstStyle/>
        <a:p>
          <a:r>
            <a:rPr lang="en-US" sz="1600" b="1" dirty="0">
              <a:solidFill>
                <a:schemeClr val="tx1"/>
              </a:solidFill>
              <a:latin typeface="Calibri" panose="020F0502020204030204" pitchFamily="34" charset="0"/>
              <a:cs typeface="Calibri" panose="020F0502020204030204" pitchFamily="34" charset="0"/>
            </a:rPr>
            <a:t>Helpful to Develop an Optimal Supply Chain Model for Precast Operations.</a:t>
          </a:r>
        </a:p>
      </dgm:t>
    </dgm:pt>
    <dgm:pt modelId="{E2B179A0-B488-4F93-A17E-ACC58CD4F1D1}" type="parTrans" cxnId="{060FCB20-AEE5-482A-BB0E-F0C172ACD3DB}">
      <dgm:prSet/>
      <dgm:spPr/>
      <dgm:t>
        <a:bodyPr/>
        <a:lstStyle/>
        <a:p>
          <a:endParaRPr lang="en-US">
            <a:solidFill>
              <a:schemeClr val="tx1"/>
            </a:solidFill>
          </a:endParaRPr>
        </a:p>
      </dgm:t>
    </dgm:pt>
    <dgm:pt modelId="{A354680B-BD54-4DC6-B364-8E0ABEA4BB6F}" type="sibTrans" cxnId="{060FCB20-AEE5-482A-BB0E-F0C172ACD3DB}">
      <dgm:prSet/>
      <dgm:spPr/>
      <dgm:t>
        <a:bodyPr/>
        <a:lstStyle/>
        <a:p>
          <a:endParaRPr lang="en-US">
            <a:solidFill>
              <a:schemeClr val="tx1"/>
            </a:solidFill>
          </a:endParaRPr>
        </a:p>
      </dgm:t>
    </dgm:pt>
    <dgm:pt modelId="{8CBEEA95-F157-4EA6-9CBA-649C0786F4EA}" type="pres">
      <dgm:prSet presAssocID="{63EF76C4-F078-425F-AA93-D7AC9157BB89}" presName="rootnode" presStyleCnt="0">
        <dgm:presLayoutVars>
          <dgm:chMax/>
          <dgm:chPref/>
          <dgm:dir/>
          <dgm:animLvl val="lvl"/>
        </dgm:presLayoutVars>
      </dgm:prSet>
      <dgm:spPr/>
    </dgm:pt>
    <dgm:pt modelId="{EFE917EE-E2BF-44A8-8D0B-9658EA90065F}" type="pres">
      <dgm:prSet presAssocID="{116944D4-2682-4DFC-91AF-2C83B8468BB9}" presName="composite" presStyleCnt="0"/>
      <dgm:spPr/>
    </dgm:pt>
    <dgm:pt modelId="{0ADE034B-D44F-4F21-B8A6-0004F6C7DDD1}" type="pres">
      <dgm:prSet presAssocID="{116944D4-2682-4DFC-91AF-2C83B8468BB9}" presName="bentUpArrow1" presStyleLbl="alignImgPlace1" presStyleIdx="0" presStyleCnt="2" custLinFactNeighborX="-83420" custLinFactNeighborY="-3826"/>
      <dgm:spPr/>
    </dgm:pt>
    <dgm:pt modelId="{9B5E59AB-29D2-47CC-BA63-5E43CF522F44}" type="pres">
      <dgm:prSet presAssocID="{116944D4-2682-4DFC-91AF-2C83B8468BB9}" presName="ParentText" presStyleLbl="node1" presStyleIdx="0" presStyleCnt="3" custScaleX="192564" custLinFactNeighborX="-77992" custLinFactNeighborY="-1833">
        <dgm:presLayoutVars>
          <dgm:chMax val="1"/>
          <dgm:chPref val="1"/>
          <dgm:bulletEnabled val="1"/>
        </dgm:presLayoutVars>
      </dgm:prSet>
      <dgm:spPr/>
    </dgm:pt>
    <dgm:pt modelId="{417A6C8F-65D0-4D12-98C1-B8AC5ACE3269}" type="pres">
      <dgm:prSet presAssocID="{116944D4-2682-4DFC-91AF-2C83B8468BB9}" presName="ChildText" presStyleLbl="revTx" presStyleIdx="0" presStyleCnt="3" custScaleX="291052" custLinFactNeighborX="66694" custLinFactNeighborY="-1228">
        <dgm:presLayoutVars>
          <dgm:chMax val="0"/>
          <dgm:chPref val="0"/>
          <dgm:bulletEnabled val="1"/>
        </dgm:presLayoutVars>
      </dgm:prSet>
      <dgm:spPr/>
    </dgm:pt>
    <dgm:pt modelId="{B90E86C1-9418-413D-A59D-266BC0045DF3}" type="pres">
      <dgm:prSet presAssocID="{C4751214-DC33-4B3A-923A-C4CBC8B47C12}" presName="sibTrans" presStyleCnt="0"/>
      <dgm:spPr/>
    </dgm:pt>
    <dgm:pt modelId="{6C3F489E-A898-4475-A5D4-E14EB1209F34}" type="pres">
      <dgm:prSet presAssocID="{6269D06F-4639-4AE5-9F19-E0E7AA216FB3}" presName="composite" presStyleCnt="0"/>
      <dgm:spPr/>
    </dgm:pt>
    <dgm:pt modelId="{7F316BE2-2772-45D0-8173-BEF00CF69942}" type="pres">
      <dgm:prSet presAssocID="{6269D06F-4639-4AE5-9F19-E0E7AA216FB3}" presName="bentUpArrow1" presStyleLbl="alignImgPlace1" presStyleIdx="1" presStyleCnt="2" custLinFactNeighborX="-59427" custLinFactNeighborY="2404"/>
      <dgm:spPr/>
    </dgm:pt>
    <dgm:pt modelId="{86BA8D98-D4E9-41F6-A5EA-4F2FC2175E4B}" type="pres">
      <dgm:prSet presAssocID="{6269D06F-4639-4AE5-9F19-E0E7AA216FB3}" presName="ParentText" presStyleLbl="node1" presStyleIdx="1" presStyleCnt="3" custScaleX="241980" custLinFactNeighborX="-68283" custLinFactNeighborY="644">
        <dgm:presLayoutVars>
          <dgm:chMax val="1"/>
          <dgm:chPref val="1"/>
          <dgm:bulletEnabled val="1"/>
        </dgm:presLayoutVars>
      </dgm:prSet>
      <dgm:spPr/>
    </dgm:pt>
    <dgm:pt modelId="{32A0E7C5-CDC7-4E03-AA38-158DF08C1BD6}" type="pres">
      <dgm:prSet presAssocID="{6269D06F-4639-4AE5-9F19-E0E7AA216FB3}" presName="ChildText" presStyleLbl="revTx" presStyleIdx="1" presStyleCnt="3" custScaleX="362105" custLinFactX="61401" custLinFactNeighborX="100000" custLinFactNeighborY="2879">
        <dgm:presLayoutVars>
          <dgm:chMax val="0"/>
          <dgm:chPref val="0"/>
          <dgm:bulletEnabled val="1"/>
        </dgm:presLayoutVars>
      </dgm:prSet>
      <dgm:spPr/>
    </dgm:pt>
    <dgm:pt modelId="{87B1CE43-3653-4AB3-8CE0-5EB3BA6AB4DC}" type="pres">
      <dgm:prSet presAssocID="{4BFFDF7D-3078-4001-AADF-C827FC2B3B90}" presName="sibTrans" presStyleCnt="0"/>
      <dgm:spPr/>
    </dgm:pt>
    <dgm:pt modelId="{AB380E2E-92FC-4749-98DD-B07E44FB236E}" type="pres">
      <dgm:prSet presAssocID="{620D5AEA-E944-411E-BB96-962DD00A799B}" presName="composite" presStyleCnt="0"/>
      <dgm:spPr/>
    </dgm:pt>
    <dgm:pt modelId="{1612FC4E-3CE6-44D6-90EE-7505015DB8B3}" type="pres">
      <dgm:prSet presAssocID="{620D5AEA-E944-411E-BB96-962DD00A799B}" presName="ParentText" presStyleLbl="node1" presStyleIdx="2" presStyleCnt="3" custScaleX="273747" custLinFactNeighborX="-27390" custLinFactNeighborY="-17516">
        <dgm:presLayoutVars>
          <dgm:chMax val="1"/>
          <dgm:chPref val="1"/>
          <dgm:bulletEnabled val="1"/>
        </dgm:presLayoutVars>
      </dgm:prSet>
      <dgm:spPr/>
    </dgm:pt>
    <dgm:pt modelId="{8A73C6A3-DCC1-46C7-A05D-522FA09E13B3}" type="pres">
      <dgm:prSet presAssocID="{620D5AEA-E944-411E-BB96-962DD00A799B}" presName="FinalChildText" presStyleLbl="revTx" presStyleIdx="2" presStyleCnt="3" custScaleX="260636" custScaleY="183799" custLinFactX="75345" custLinFactNeighborX="100000" custLinFactNeighborY="-15111">
        <dgm:presLayoutVars>
          <dgm:chMax val="0"/>
          <dgm:chPref val="0"/>
          <dgm:bulletEnabled val="1"/>
        </dgm:presLayoutVars>
      </dgm:prSet>
      <dgm:spPr/>
    </dgm:pt>
  </dgm:ptLst>
  <dgm:cxnLst>
    <dgm:cxn modelId="{D2FDA106-88C7-4E93-A720-C571895EC0CA}" type="presOf" srcId="{63EF76C4-F078-425F-AA93-D7AC9157BB89}" destId="{8CBEEA95-F157-4EA6-9CBA-649C0786F4EA}" srcOrd="0" destOrd="0" presId="urn:microsoft.com/office/officeart/2005/8/layout/StepDownProcess"/>
    <dgm:cxn modelId="{060FCB20-AEE5-482A-BB0E-F0C172ACD3DB}" srcId="{620D5AEA-E944-411E-BB96-962DD00A799B}" destId="{599BD4CB-EB15-4117-BE40-C8541868D66A}" srcOrd="0" destOrd="0" parTransId="{E2B179A0-B488-4F93-A17E-ACC58CD4F1D1}" sibTransId="{A354680B-BD54-4DC6-B364-8E0ABEA4BB6F}"/>
    <dgm:cxn modelId="{15A2B923-AD87-43D4-A45A-2F90E16BA7E7}" srcId="{116944D4-2682-4DFC-91AF-2C83B8468BB9}" destId="{16F1D9DD-F7F6-4FF6-8AB5-1BA832F1B9BC}" srcOrd="0" destOrd="0" parTransId="{B0AB120C-EF80-4BC8-84DA-22F9DF9FD1CF}" sibTransId="{C9ABEACB-70E7-40A2-B549-8DE8F7E16CBA}"/>
    <dgm:cxn modelId="{E8E5A661-36AB-44BE-93F8-FAF131AAF5BE}" type="presOf" srcId="{16F1D9DD-F7F6-4FF6-8AB5-1BA832F1B9BC}" destId="{417A6C8F-65D0-4D12-98C1-B8AC5ACE3269}" srcOrd="0" destOrd="0" presId="urn:microsoft.com/office/officeart/2005/8/layout/StepDownProcess"/>
    <dgm:cxn modelId="{F2788C43-DBF1-4416-A955-B232CEB86DCF}" type="presOf" srcId="{6269D06F-4639-4AE5-9F19-E0E7AA216FB3}" destId="{86BA8D98-D4E9-41F6-A5EA-4F2FC2175E4B}" srcOrd="0" destOrd="0" presId="urn:microsoft.com/office/officeart/2005/8/layout/StepDownProcess"/>
    <dgm:cxn modelId="{FB87A065-335C-47BA-9628-78763ED6595B}" srcId="{6269D06F-4639-4AE5-9F19-E0E7AA216FB3}" destId="{781A03B4-4FE6-48EE-8370-A4F1B9504A05}" srcOrd="0" destOrd="0" parTransId="{9BA3BBAB-EE7D-4B6A-A227-3DC85E224F83}" sibTransId="{68761EFF-E457-41AE-8178-7EE2162490A4}"/>
    <dgm:cxn modelId="{75C04080-8059-409A-A1DE-F7193026ABB8}" type="presOf" srcId="{116944D4-2682-4DFC-91AF-2C83B8468BB9}" destId="{9B5E59AB-29D2-47CC-BA63-5E43CF522F44}" srcOrd="0" destOrd="0" presId="urn:microsoft.com/office/officeart/2005/8/layout/StepDownProcess"/>
    <dgm:cxn modelId="{FAC56787-59D0-443C-A154-F02ACE994B30}" type="presOf" srcId="{620D5AEA-E944-411E-BB96-962DD00A799B}" destId="{1612FC4E-3CE6-44D6-90EE-7505015DB8B3}" srcOrd="0" destOrd="0" presId="urn:microsoft.com/office/officeart/2005/8/layout/StepDownProcess"/>
    <dgm:cxn modelId="{8C0C5C8D-547C-4F93-99AC-2D09747DD8A9}" type="presOf" srcId="{599BD4CB-EB15-4117-BE40-C8541868D66A}" destId="{8A73C6A3-DCC1-46C7-A05D-522FA09E13B3}" srcOrd="0" destOrd="0" presId="urn:microsoft.com/office/officeart/2005/8/layout/StepDownProcess"/>
    <dgm:cxn modelId="{00A27CC7-1006-4CC1-BE5F-78563F02A894}" srcId="{63EF76C4-F078-425F-AA93-D7AC9157BB89}" destId="{620D5AEA-E944-411E-BB96-962DD00A799B}" srcOrd="2" destOrd="0" parTransId="{9556ADEF-E992-4F78-AE97-6FB779BD116D}" sibTransId="{58F83C7B-0F76-4C09-B5AA-A340D57820AD}"/>
    <dgm:cxn modelId="{E9613DD7-AD5B-4CF5-AAB5-8E218C4FE4F7}" srcId="{63EF76C4-F078-425F-AA93-D7AC9157BB89}" destId="{116944D4-2682-4DFC-91AF-2C83B8468BB9}" srcOrd="0" destOrd="0" parTransId="{71392BD9-AE81-4493-AF9F-DA31CCA8FBE6}" sibTransId="{C4751214-DC33-4B3A-923A-C4CBC8B47C12}"/>
    <dgm:cxn modelId="{E1080FEB-A513-40BA-BBFD-4A120CAC2981}" type="presOf" srcId="{781A03B4-4FE6-48EE-8370-A4F1B9504A05}" destId="{32A0E7C5-CDC7-4E03-AA38-158DF08C1BD6}" srcOrd="0" destOrd="0" presId="urn:microsoft.com/office/officeart/2005/8/layout/StepDownProcess"/>
    <dgm:cxn modelId="{BE148BFF-4817-4B7A-9C0A-135CD943FFCD}" srcId="{63EF76C4-F078-425F-AA93-D7AC9157BB89}" destId="{6269D06F-4639-4AE5-9F19-E0E7AA216FB3}" srcOrd="1" destOrd="0" parTransId="{35392414-CA2D-4AF9-AE79-9588B5CC8918}" sibTransId="{4BFFDF7D-3078-4001-AADF-C827FC2B3B90}"/>
    <dgm:cxn modelId="{5ACF00F1-32A8-49B7-B6C6-6AD6115D837F}" type="presParOf" srcId="{8CBEEA95-F157-4EA6-9CBA-649C0786F4EA}" destId="{EFE917EE-E2BF-44A8-8D0B-9658EA90065F}" srcOrd="0" destOrd="0" presId="urn:microsoft.com/office/officeart/2005/8/layout/StepDownProcess"/>
    <dgm:cxn modelId="{2F50C63A-F376-4211-9E23-D032F3AEDE65}" type="presParOf" srcId="{EFE917EE-E2BF-44A8-8D0B-9658EA90065F}" destId="{0ADE034B-D44F-4F21-B8A6-0004F6C7DDD1}" srcOrd="0" destOrd="0" presId="urn:microsoft.com/office/officeart/2005/8/layout/StepDownProcess"/>
    <dgm:cxn modelId="{BA7DA774-99EE-4CC7-9C67-51E4E737629F}" type="presParOf" srcId="{EFE917EE-E2BF-44A8-8D0B-9658EA90065F}" destId="{9B5E59AB-29D2-47CC-BA63-5E43CF522F44}" srcOrd="1" destOrd="0" presId="urn:microsoft.com/office/officeart/2005/8/layout/StepDownProcess"/>
    <dgm:cxn modelId="{C60EA8C6-4235-4C9A-8B24-261014AB2D64}" type="presParOf" srcId="{EFE917EE-E2BF-44A8-8D0B-9658EA90065F}" destId="{417A6C8F-65D0-4D12-98C1-B8AC5ACE3269}" srcOrd="2" destOrd="0" presId="urn:microsoft.com/office/officeart/2005/8/layout/StepDownProcess"/>
    <dgm:cxn modelId="{131FCFDA-C3DC-46D0-9B7F-DB54A8073A91}" type="presParOf" srcId="{8CBEEA95-F157-4EA6-9CBA-649C0786F4EA}" destId="{B90E86C1-9418-413D-A59D-266BC0045DF3}" srcOrd="1" destOrd="0" presId="urn:microsoft.com/office/officeart/2005/8/layout/StepDownProcess"/>
    <dgm:cxn modelId="{1B87724A-57DF-4EAA-817A-EF7975E0B3AE}" type="presParOf" srcId="{8CBEEA95-F157-4EA6-9CBA-649C0786F4EA}" destId="{6C3F489E-A898-4475-A5D4-E14EB1209F34}" srcOrd="2" destOrd="0" presId="urn:microsoft.com/office/officeart/2005/8/layout/StepDownProcess"/>
    <dgm:cxn modelId="{BB17621A-6DF3-4CD8-86A2-CCE7E5AB3240}" type="presParOf" srcId="{6C3F489E-A898-4475-A5D4-E14EB1209F34}" destId="{7F316BE2-2772-45D0-8173-BEF00CF69942}" srcOrd="0" destOrd="0" presId="urn:microsoft.com/office/officeart/2005/8/layout/StepDownProcess"/>
    <dgm:cxn modelId="{37938D3F-3855-4182-8221-703A694FD8CC}" type="presParOf" srcId="{6C3F489E-A898-4475-A5D4-E14EB1209F34}" destId="{86BA8D98-D4E9-41F6-A5EA-4F2FC2175E4B}" srcOrd="1" destOrd="0" presId="urn:microsoft.com/office/officeart/2005/8/layout/StepDownProcess"/>
    <dgm:cxn modelId="{C9C7457F-07C8-48FA-9873-ABA23D840ECF}" type="presParOf" srcId="{6C3F489E-A898-4475-A5D4-E14EB1209F34}" destId="{32A0E7C5-CDC7-4E03-AA38-158DF08C1BD6}" srcOrd="2" destOrd="0" presId="urn:microsoft.com/office/officeart/2005/8/layout/StepDownProcess"/>
    <dgm:cxn modelId="{26E1A7DD-F3FD-4085-AFC5-06EFB13DAC84}" type="presParOf" srcId="{8CBEEA95-F157-4EA6-9CBA-649C0786F4EA}" destId="{87B1CE43-3653-4AB3-8CE0-5EB3BA6AB4DC}" srcOrd="3" destOrd="0" presId="urn:microsoft.com/office/officeart/2005/8/layout/StepDownProcess"/>
    <dgm:cxn modelId="{EE8DEF2D-AF53-4546-ADAB-B6115C2AA605}" type="presParOf" srcId="{8CBEEA95-F157-4EA6-9CBA-649C0786F4EA}" destId="{AB380E2E-92FC-4749-98DD-B07E44FB236E}" srcOrd="4" destOrd="0" presId="urn:microsoft.com/office/officeart/2005/8/layout/StepDownProcess"/>
    <dgm:cxn modelId="{F2166567-604E-426D-8D87-8061E515661F}" type="presParOf" srcId="{AB380E2E-92FC-4749-98DD-B07E44FB236E}" destId="{1612FC4E-3CE6-44D6-90EE-7505015DB8B3}" srcOrd="0" destOrd="0" presId="urn:microsoft.com/office/officeart/2005/8/layout/StepDownProcess"/>
    <dgm:cxn modelId="{2A922170-87CE-4519-A6FD-F88BF2B7D7E2}" type="presParOf" srcId="{AB380E2E-92FC-4749-98DD-B07E44FB236E}" destId="{8A73C6A3-DCC1-46C7-A05D-522FA09E13B3}" srcOrd="1" destOrd="0" presId="urn:microsoft.com/office/officeart/2005/8/layout/StepDownProcess"/>
  </dgm:cxnLst>
  <dgm:bg>
    <a:solidFill>
      <a:schemeClr val="bg2">
        <a:lumMod val="20000"/>
        <a:lumOff val="80000"/>
      </a:schemeClr>
    </a:solidFill>
  </dgm:bg>
  <dgm:whole>
    <a:ln w="57150">
      <a:solidFill>
        <a:schemeClr val="tx2">
          <a:lumMod val="75000"/>
        </a:schemeClr>
      </a:solidFill>
      <a:prstDash val="sysDot"/>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C9BFA9-F216-42E4-B92C-1B192ECE0F34}">
      <dsp:nvSpPr>
        <dsp:cNvPr id="0" name=""/>
        <dsp:cNvSpPr/>
      </dsp:nvSpPr>
      <dsp:spPr>
        <a:xfrm>
          <a:off x="1794" y="508477"/>
          <a:ext cx="3057472" cy="1287000"/>
        </a:xfrm>
        <a:prstGeom prst="rect">
          <a:avLst/>
        </a:prstGeom>
        <a:solidFill>
          <a:schemeClr val="lt1"/>
        </a:solidFill>
        <a:ln w="15875"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Calibri" panose="020F0502020204030204" pitchFamily="34" charset="0"/>
              <a:cs typeface="Calibri" panose="020F0502020204030204" pitchFamily="34" charset="0"/>
            </a:rPr>
            <a:t>Precast Concrete</a:t>
          </a:r>
        </a:p>
      </dsp:txBody>
      <dsp:txXfrm>
        <a:off x="1794" y="508477"/>
        <a:ext cx="3057472" cy="1287000"/>
      </dsp:txXfrm>
    </dsp:sp>
    <dsp:sp modelId="{FD72C6E7-3911-4389-AFB9-ADF22A97A7CC}">
      <dsp:nvSpPr>
        <dsp:cNvPr id="0" name=""/>
        <dsp:cNvSpPr/>
      </dsp:nvSpPr>
      <dsp:spPr>
        <a:xfrm>
          <a:off x="3059267" y="488368"/>
          <a:ext cx="373589" cy="1327218"/>
        </a:xfrm>
        <a:prstGeom prst="leftBrace">
          <a:avLst>
            <a:gd name="adj1" fmla="val 35000"/>
            <a:gd name="adj2" fmla="val 50000"/>
          </a:avLst>
        </a:pr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7BAD66-E593-4CAF-B0FC-E468F5FB696F}">
      <dsp:nvSpPr>
        <dsp:cNvPr id="0" name=""/>
        <dsp:cNvSpPr/>
      </dsp:nvSpPr>
      <dsp:spPr>
        <a:xfrm>
          <a:off x="3582292" y="488368"/>
          <a:ext cx="5080813" cy="1327218"/>
        </a:xfrm>
        <a:prstGeom prst="rect">
          <a:avLst/>
        </a:prstGeom>
        <a:solidFill>
          <a:schemeClr val="bg2">
            <a:lumMod val="20000"/>
            <a:lumOff val="80000"/>
            <a:alpha val="9000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Cast in reusable molds/form</a:t>
          </a:r>
          <a:endParaRPr lang="en-US" sz="2400"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Cured in a controlled setting.</a:t>
          </a:r>
          <a:endParaRPr lang="en-US" sz="2400"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Transported and installed at the site.</a:t>
          </a:r>
          <a:endParaRPr lang="en-US" sz="2400" kern="1200" dirty="0">
            <a:solidFill>
              <a:schemeClr val="tx1"/>
            </a:solidFill>
            <a:latin typeface="Calibri" panose="020F0502020204030204" pitchFamily="34" charset="0"/>
            <a:cs typeface="Calibri" panose="020F0502020204030204" pitchFamily="34" charset="0"/>
          </a:endParaRPr>
        </a:p>
      </dsp:txBody>
      <dsp:txXfrm>
        <a:off x="3582292" y="488368"/>
        <a:ext cx="5080813" cy="1327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3C45A7-AA6C-4CA9-B11D-84E9CEBC54A1}">
      <dsp:nvSpPr>
        <dsp:cNvPr id="0" name=""/>
        <dsp:cNvSpPr/>
      </dsp:nvSpPr>
      <dsp:spPr>
        <a:xfrm>
          <a:off x="2185" y="918618"/>
          <a:ext cx="2632889" cy="1327218"/>
        </a:xfrm>
        <a:prstGeom prst="rect">
          <a:avLst/>
        </a:prstGeom>
        <a:solidFill>
          <a:schemeClr val="lt1"/>
        </a:solidFill>
        <a:ln w="15875"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99136" tIns="71120" rIns="199136" bIns="7112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Calibri" panose="020F0502020204030204" pitchFamily="34" charset="0"/>
              <a:cs typeface="Calibri" panose="020F0502020204030204" pitchFamily="34" charset="0"/>
            </a:rPr>
            <a:t>Advantages of Precast Concrete</a:t>
          </a:r>
        </a:p>
      </dsp:txBody>
      <dsp:txXfrm>
        <a:off x="2185" y="918618"/>
        <a:ext cx="2632889" cy="1327218"/>
      </dsp:txXfrm>
    </dsp:sp>
    <dsp:sp modelId="{1B1F753D-FA3E-466D-B325-798F0BADB0CD}">
      <dsp:nvSpPr>
        <dsp:cNvPr id="0" name=""/>
        <dsp:cNvSpPr/>
      </dsp:nvSpPr>
      <dsp:spPr>
        <a:xfrm>
          <a:off x="2635074" y="524600"/>
          <a:ext cx="468898" cy="2115254"/>
        </a:xfrm>
        <a:prstGeom prst="leftBrace">
          <a:avLst>
            <a:gd name="adj1" fmla="val 35000"/>
            <a:gd name="adj2" fmla="val 50000"/>
          </a:avLst>
        </a:pr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C6FEA6-D7E9-4451-9195-F30AF2FA4838}">
      <dsp:nvSpPr>
        <dsp:cNvPr id="0" name=""/>
        <dsp:cNvSpPr/>
      </dsp:nvSpPr>
      <dsp:spPr>
        <a:xfrm>
          <a:off x="3291533" y="524600"/>
          <a:ext cx="6377022" cy="2115254"/>
        </a:xfrm>
        <a:prstGeom prst="rect">
          <a:avLst/>
        </a:prstGeom>
        <a:solidFill>
          <a:schemeClr val="bg2">
            <a:lumMod val="20000"/>
            <a:lumOff val="80000"/>
            <a:alpha val="9000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Uniform quality with controlled manufacturing.</a:t>
          </a:r>
          <a:endParaRPr lang="en-US" sz="2400"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Faster erection and reduced project times.</a:t>
          </a:r>
          <a:endParaRPr lang="en-US" sz="2400"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Long-lasting with minimal maintenance.</a:t>
          </a:r>
          <a:endParaRPr lang="en-US" sz="2400"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Less site disturbance.</a:t>
          </a:r>
          <a:endParaRPr lang="en-US" sz="2400" kern="1200" dirty="0">
            <a:solidFill>
              <a:schemeClr val="tx1"/>
            </a:solidFill>
            <a:latin typeface="Calibri" panose="020F0502020204030204" pitchFamily="34" charset="0"/>
            <a:cs typeface="Calibri" panose="020F0502020204030204" pitchFamily="34" charset="0"/>
          </a:endParaRPr>
        </a:p>
        <a:p>
          <a:pPr marL="228600" lvl="1" indent="-228600" algn="l" defTabSz="1066800">
            <a:lnSpc>
              <a:spcPct val="90000"/>
            </a:lnSpc>
            <a:spcBef>
              <a:spcPct val="0"/>
            </a:spcBef>
            <a:spcAft>
              <a:spcPct val="15000"/>
            </a:spcAft>
            <a:buChar char="•"/>
          </a:pPr>
          <a:r>
            <a:rPr lang="en-US" sz="2400" b="0" i="0" kern="1200" dirty="0">
              <a:solidFill>
                <a:schemeClr val="tx1"/>
              </a:solidFill>
              <a:latin typeface="Calibri" panose="020F0502020204030204" pitchFamily="34" charset="0"/>
              <a:cs typeface="Calibri" panose="020F0502020204030204" pitchFamily="34" charset="0"/>
            </a:rPr>
            <a:t>Flexible in design, shapes, and finishes.</a:t>
          </a:r>
          <a:endParaRPr lang="en-US" sz="2400" kern="1200" dirty="0">
            <a:solidFill>
              <a:schemeClr val="tx1"/>
            </a:solidFill>
            <a:latin typeface="Calibri" panose="020F0502020204030204" pitchFamily="34" charset="0"/>
            <a:cs typeface="Calibri" panose="020F0502020204030204" pitchFamily="34" charset="0"/>
          </a:endParaRPr>
        </a:p>
      </dsp:txBody>
      <dsp:txXfrm>
        <a:off x="3291533" y="524600"/>
        <a:ext cx="6377022" cy="21152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14B7F9-906B-47AC-8781-6E0612D1FBB1}">
      <dsp:nvSpPr>
        <dsp:cNvPr id="0" name=""/>
        <dsp:cNvSpPr/>
      </dsp:nvSpPr>
      <dsp:spPr>
        <a:xfrm>
          <a:off x="0" y="1151546"/>
          <a:ext cx="6986349" cy="3233048"/>
        </a:xfrm>
        <a:prstGeom prst="rect">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42218" tIns="437388" rIns="542218" bIns="184912" numCol="1" spcCol="1270" anchor="t" anchorCtr="0">
          <a:noAutofit/>
        </a:bodyPr>
        <a:lstStyle/>
        <a:p>
          <a:pPr marL="228600" lvl="1" indent="-228600" algn="just" defTabSz="1155700">
            <a:lnSpc>
              <a:spcPct val="90000"/>
            </a:lnSpc>
            <a:spcBef>
              <a:spcPct val="0"/>
            </a:spcBef>
            <a:spcAft>
              <a:spcPct val="15000"/>
            </a:spcAft>
            <a:buChar char="•"/>
          </a:pPr>
          <a:r>
            <a:rPr lang="en-US" sz="2600" b="0" i="0" kern="1200" dirty="0">
              <a:latin typeface="Calibri" panose="020F0502020204030204" pitchFamily="34" charset="0"/>
              <a:cs typeface="Calibri" panose="020F0502020204030204" pitchFamily="34" charset="0"/>
            </a:rPr>
            <a:t>Lack of research in consideration of factors related to cost, reliability, and sustainability of Precast Concrete and optimization of its logistics.</a:t>
          </a:r>
          <a:endParaRPr lang="en-US" sz="2600" b="0" kern="1200" dirty="0">
            <a:latin typeface="Calibri" panose="020F0502020204030204" pitchFamily="34" charset="0"/>
            <a:cs typeface="Calibri" panose="020F0502020204030204" pitchFamily="34" charset="0"/>
          </a:endParaRPr>
        </a:p>
        <a:p>
          <a:pPr marL="228600" lvl="1" indent="-228600" algn="just" defTabSz="1155700">
            <a:lnSpc>
              <a:spcPct val="90000"/>
            </a:lnSpc>
            <a:spcBef>
              <a:spcPct val="0"/>
            </a:spcBef>
            <a:spcAft>
              <a:spcPct val="15000"/>
            </a:spcAft>
            <a:buChar char="•"/>
          </a:pPr>
          <a:r>
            <a:rPr lang="en-US" sz="2600" b="0" kern="1200" dirty="0">
              <a:latin typeface="Calibri" panose="020F0502020204030204" pitchFamily="34" charset="0"/>
              <a:cs typeface="Calibri" panose="020F0502020204030204" pitchFamily="34" charset="0"/>
            </a:rPr>
            <a:t>Research gap in finding interdependencies among factors affecting precast concrete supply systems.</a:t>
          </a:r>
        </a:p>
      </dsp:txBody>
      <dsp:txXfrm>
        <a:off x="0" y="1151546"/>
        <a:ext cx="6986349" cy="3233048"/>
      </dsp:txXfrm>
    </dsp:sp>
    <dsp:sp modelId="{A45D143B-4D31-4FA8-9927-85AE30FE14AA}">
      <dsp:nvSpPr>
        <dsp:cNvPr id="0" name=""/>
        <dsp:cNvSpPr/>
      </dsp:nvSpPr>
      <dsp:spPr>
        <a:xfrm>
          <a:off x="0" y="978904"/>
          <a:ext cx="4890444" cy="601433"/>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847" tIns="0" rIns="184847" bIns="0" numCol="1" spcCol="1270" anchor="ctr" anchorCtr="0">
          <a:noAutofit/>
        </a:bodyPr>
        <a:lstStyle/>
        <a:p>
          <a:pPr marL="0" lvl="0" indent="0" algn="l" defTabSz="1155700">
            <a:lnSpc>
              <a:spcPct val="90000"/>
            </a:lnSpc>
            <a:spcBef>
              <a:spcPct val="0"/>
            </a:spcBef>
            <a:spcAft>
              <a:spcPct val="35000"/>
            </a:spcAft>
            <a:buNone/>
          </a:pPr>
          <a:r>
            <a:rPr lang="en-US" sz="2600" b="1" i="0" kern="1200" dirty="0">
              <a:latin typeface="Calibri" panose="020F0502020204030204" pitchFamily="34" charset="0"/>
              <a:cs typeface="Calibri" panose="020F0502020204030204" pitchFamily="34" charset="0"/>
            </a:rPr>
            <a:t>Research Gap </a:t>
          </a:r>
          <a:endParaRPr lang="en-US" sz="2600" kern="1200" dirty="0">
            <a:latin typeface="Calibri" panose="020F0502020204030204" pitchFamily="34" charset="0"/>
            <a:cs typeface="Calibri" panose="020F0502020204030204" pitchFamily="34" charset="0"/>
          </a:endParaRPr>
        </a:p>
      </dsp:txBody>
      <dsp:txXfrm>
        <a:off x="29360" y="1008264"/>
        <a:ext cx="4831724" cy="5427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E034B-D44F-4F21-B8A6-0004F6C7DDD1}">
      <dsp:nvSpPr>
        <dsp:cNvPr id="0" name=""/>
        <dsp:cNvSpPr/>
      </dsp:nvSpPr>
      <dsp:spPr>
        <a:xfrm rot="5400000">
          <a:off x="2178532" y="819281"/>
          <a:ext cx="750355" cy="854253"/>
        </a:xfrm>
        <a:prstGeom prst="bentUpArrow">
          <a:avLst>
            <a:gd name="adj1" fmla="val 32840"/>
            <a:gd name="adj2" fmla="val 25000"/>
            <a:gd name="adj3" fmla="val 35780"/>
          </a:avLst>
        </a:prstGeom>
        <a:solidFill>
          <a:schemeClr val="dk2">
            <a:tint val="40000"/>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5E59AB-29D2-47CC-BA63-5E43CF522F44}">
      <dsp:nvSpPr>
        <dsp:cNvPr id="0" name=""/>
        <dsp:cNvSpPr/>
      </dsp:nvSpPr>
      <dsp:spPr>
        <a:xfrm>
          <a:off x="1122576" y="0"/>
          <a:ext cx="2432386" cy="884169"/>
        </a:xfrm>
        <a:prstGeom prst="roundRect">
          <a:avLst>
            <a:gd name="adj" fmla="val 16670"/>
          </a:avLst>
        </a:prstGeom>
        <a:solidFill>
          <a:schemeClr val="accent2">
            <a:lumMod val="20000"/>
            <a:lumOff val="80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Calibri" panose="020F0502020204030204" pitchFamily="34" charset="0"/>
              <a:cs typeface="Calibri" panose="020F0502020204030204" pitchFamily="34" charset="0"/>
            </a:rPr>
            <a:t>Identifying Factors</a:t>
          </a:r>
        </a:p>
      </dsp:txBody>
      <dsp:txXfrm>
        <a:off x="1165745" y="43169"/>
        <a:ext cx="2346048" cy="797831"/>
      </dsp:txXfrm>
    </dsp:sp>
    <dsp:sp modelId="{417A6C8F-65D0-4D12-98C1-B8AC5ACE3269}">
      <dsp:nvSpPr>
        <dsp:cNvPr id="0" name=""/>
        <dsp:cNvSpPr/>
      </dsp:nvSpPr>
      <dsp:spPr>
        <a:xfrm>
          <a:off x="3690630" y="91755"/>
          <a:ext cx="2673895" cy="7146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a:solidFill>
                <a:schemeClr val="tx1"/>
              </a:solidFill>
              <a:latin typeface="Calibri" panose="020F0502020204030204" pitchFamily="34" charset="0"/>
              <a:cs typeface="Calibri" panose="020F0502020204030204" pitchFamily="34" charset="0"/>
            </a:rPr>
            <a:t>Factors associated with Cost, Reliability and Sustainability </a:t>
          </a:r>
        </a:p>
      </dsp:txBody>
      <dsp:txXfrm>
        <a:off x="3690630" y="91755"/>
        <a:ext cx="2673895" cy="714624"/>
      </dsp:txXfrm>
    </dsp:sp>
    <dsp:sp modelId="{7F316BE2-2772-45D0-8173-BEF00CF69942}">
      <dsp:nvSpPr>
        <dsp:cNvPr id="0" name=""/>
        <dsp:cNvSpPr/>
      </dsp:nvSpPr>
      <dsp:spPr>
        <a:xfrm rot="5400000">
          <a:off x="4444748" y="1859242"/>
          <a:ext cx="750355" cy="854253"/>
        </a:xfrm>
        <a:prstGeom prst="bentUpArrow">
          <a:avLst>
            <a:gd name="adj1" fmla="val 32840"/>
            <a:gd name="adj2" fmla="val 25000"/>
            <a:gd name="adj3" fmla="val 35780"/>
          </a:avLst>
        </a:prstGeom>
        <a:solidFill>
          <a:schemeClr val="dk2">
            <a:tint val="40000"/>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BA8D98-D4E9-41F6-A5EA-4F2FC2175E4B}">
      <dsp:nvSpPr>
        <dsp:cNvPr id="0" name=""/>
        <dsp:cNvSpPr/>
      </dsp:nvSpPr>
      <dsp:spPr>
        <a:xfrm>
          <a:off x="2994369" y="1015113"/>
          <a:ext cx="3056588" cy="884169"/>
        </a:xfrm>
        <a:prstGeom prst="roundRect">
          <a:avLst>
            <a:gd name="adj" fmla="val 16670"/>
          </a:avLst>
        </a:prstGeom>
        <a:solidFill>
          <a:schemeClr val="accent4">
            <a:lumMod val="20000"/>
            <a:lumOff val="80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Calibri" panose="020F0502020204030204" pitchFamily="34" charset="0"/>
              <a:cs typeface="Calibri" panose="020F0502020204030204" pitchFamily="34" charset="0"/>
            </a:rPr>
            <a:t>Exploring Interdependencies</a:t>
          </a:r>
        </a:p>
      </dsp:txBody>
      <dsp:txXfrm>
        <a:off x="3037538" y="1058282"/>
        <a:ext cx="2970250" cy="797831"/>
      </dsp:txXfrm>
    </dsp:sp>
    <dsp:sp modelId="{32A0E7C5-CDC7-4E03-AA38-158DF08C1BD6}">
      <dsp:nvSpPr>
        <dsp:cNvPr id="0" name=""/>
        <dsp:cNvSpPr/>
      </dsp:nvSpPr>
      <dsp:spPr>
        <a:xfrm>
          <a:off x="6295575" y="1114318"/>
          <a:ext cx="3326659" cy="7146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a:solidFill>
                <a:schemeClr val="tx1"/>
              </a:solidFill>
              <a:latin typeface="Calibri" panose="020F0502020204030204" pitchFamily="34" charset="0"/>
              <a:cs typeface="Calibri" panose="020F0502020204030204" pitchFamily="34" charset="0"/>
            </a:rPr>
            <a:t>Contextual Relationships in each elements</a:t>
          </a:r>
        </a:p>
      </dsp:txBody>
      <dsp:txXfrm>
        <a:off x="6295575" y="1114318"/>
        <a:ext cx="3326659" cy="714624"/>
      </dsp:txXfrm>
    </dsp:sp>
    <dsp:sp modelId="{1612FC4E-3CE6-44D6-90EE-7505015DB8B3}">
      <dsp:nvSpPr>
        <dsp:cNvPr id="0" name=""/>
        <dsp:cNvSpPr/>
      </dsp:nvSpPr>
      <dsp:spPr>
        <a:xfrm>
          <a:off x="5260066" y="2062860"/>
          <a:ext cx="3457855" cy="884169"/>
        </a:xfrm>
        <a:prstGeom prst="roundRect">
          <a:avLst>
            <a:gd name="adj" fmla="val 16670"/>
          </a:avLst>
        </a:prstGeom>
        <a:solidFill>
          <a:schemeClr val="accent6">
            <a:lumMod val="40000"/>
            <a:lumOff val="6000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tx1"/>
              </a:solidFill>
              <a:latin typeface="Calibri" panose="020F0502020204030204" pitchFamily="34" charset="0"/>
              <a:cs typeface="Calibri" panose="020F0502020204030204" pitchFamily="34" charset="0"/>
            </a:rPr>
            <a:t>Developing Hierarchical Diagraph</a:t>
          </a:r>
        </a:p>
      </dsp:txBody>
      <dsp:txXfrm>
        <a:off x="5303235" y="2106029"/>
        <a:ext cx="3371517" cy="797831"/>
      </dsp:txXfrm>
    </dsp:sp>
    <dsp:sp modelId="{8A73C6A3-DCC1-46C7-A05D-522FA09E13B3}">
      <dsp:nvSpPr>
        <dsp:cNvPr id="0" name=""/>
        <dsp:cNvSpPr/>
      </dsp:nvSpPr>
      <dsp:spPr>
        <a:xfrm>
          <a:off x="8839564" y="1894645"/>
          <a:ext cx="2394463" cy="13134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a:solidFill>
                <a:schemeClr val="tx1"/>
              </a:solidFill>
              <a:latin typeface="Calibri" panose="020F0502020204030204" pitchFamily="34" charset="0"/>
              <a:cs typeface="Calibri" panose="020F0502020204030204" pitchFamily="34" charset="0"/>
            </a:rPr>
            <a:t>Helpful to Develop an Optimal Supply Chain Model for Precast Operations.</a:t>
          </a:r>
        </a:p>
      </dsp:txBody>
      <dsp:txXfrm>
        <a:off x="8839564" y="1894645"/>
        <a:ext cx="2394463" cy="1313472"/>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7/8/2024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After developing the final reachability matrix, the level partition process was carried out to know the placement of elements of factors level wise. </a:t>
            </a:r>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13</a:t>
            </a:fld>
            <a:endParaRPr lang="en-US"/>
          </a:p>
        </p:txBody>
      </p:sp>
    </p:spTree>
    <p:extLst>
      <p:ext uri="{BB962C8B-B14F-4D97-AF65-F5344CB8AC3E}">
        <p14:creationId xmlns:p14="http://schemas.microsoft.com/office/powerpoint/2010/main" val="2074120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883B77E8-259F-42E7-AAF1-EA2390747537}"/>
              </a:ext>
            </a:extLst>
          </p:cNvPr>
          <p:cNvSpPr>
            <a:spLocks noGrp="1"/>
          </p:cNvSpPr>
          <p:nvPr>
            <p:ph type="pic" sz="quarter" idx="14" hasCustomPrompt="1"/>
          </p:nvPr>
        </p:nvSpPr>
        <p:spPr>
          <a:xfrm>
            <a:off x="588779" y="1850343"/>
            <a:ext cx="2560320" cy="41148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a:p>
            <a:pPr marL="0" lvl="0" algn="ctr"/>
            <a:r>
              <a:rPr lang="en-US" altLang="ko-KR" dirty="0"/>
              <a:t>and send to back</a:t>
            </a:r>
            <a:endParaRPr lang="ko-KR" altLang="en-US" dirty="0"/>
          </a:p>
        </p:txBody>
      </p:sp>
      <p:sp>
        <p:nvSpPr>
          <p:cNvPr id="3" name="그림 개체 틀 2">
            <a:extLst>
              <a:ext uri="{FF2B5EF4-FFF2-40B4-BE49-F238E27FC236}">
                <a16:creationId xmlns:a16="http://schemas.microsoft.com/office/drawing/2014/main" id="{C78A192D-4D5E-4075-8F7A-9114F743B5B3}"/>
              </a:ext>
            </a:extLst>
          </p:cNvPr>
          <p:cNvSpPr>
            <a:spLocks noGrp="1"/>
          </p:cNvSpPr>
          <p:nvPr>
            <p:ph type="pic" sz="quarter" idx="15" hasCustomPrompt="1"/>
          </p:nvPr>
        </p:nvSpPr>
        <p:spPr>
          <a:xfrm>
            <a:off x="6240201" y="1850343"/>
            <a:ext cx="2560320" cy="41148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t>
            </a:r>
          </a:p>
          <a:p>
            <a:pPr marL="0" lvl="0" algn="ctr"/>
            <a:r>
              <a:rPr lang="en-US" altLang="ko-KR" dirty="0"/>
              <a:t>and send to back</a:t>
            </a:r>
            <a:endParaRPr lang="ko-KR" altLang="en-US" dirty="0"/>
          </a:p>
        </p:txBody>
      </p:sp>
      <p:sp>
        <p:nvSpPr>
          <p:cNvPr id="4" name="Text Placeholder 9">
            <a:extLst>
              <a:ext uri="{FF2B5EF4-FFF2-40B4-BE49-F238E27FC236}">
                <a16:creationId xmlns:a16="http://schemas.microsoft.com/office/drawing/2014/main" id="{2617640F-CA64-4017-83A6-84975131BBA6}"/>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918837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D873AD6C-496D-4491-A682-E92FEDBEE7CC}"/>
              </a:ext>
            </a:extLst>
          </p:cNvPr>
          <p:cNvSpPr>
            <a:spLocks noGrp="1"/>
          </p:cNvSpPr>
          <p:nvPr>
            <p:ph type="pic" sz="quarter" idx="10" hasCustomPrompt="1"/>
          </p:nvPr>
        </p:nvSpPr>
        <p:spPr>
          <a:xfrm>
            <a:off x="0" y="0"/>
            <a:ext cx="5903383" cy="6858000"/>
          </a:xfrm>
          <a:prstGeom prst="rect">
            <a:avLst/>
          </a:prstGeom>
          <a:solidFill>
            <a:schemeClr val="bg1">
              <a:lumMod val="95000"/>
            </a:schemeClr>
          </a:solidFill>
        </p:spPr>
        <p:txBody>
          <a:bodyPr tIns="1908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800">
                <a:latin typeface="+mn-lt"/>
                <a:cs typeface="Arial" pitchFamily="34" charset="0"/>
              </a:defRPr>
            </a:lvl1pPr>
          </a:lstStyle>
          <a:p>
            <a:r>
              <a:rPr lang="en-US" altLang="ko-KR" dirty="0"/>
              <a:t>Place Your Picture Here And Send To Back</a:t>
            </a:r>
            <a:endParaRPr lang="ko-KR" altLang="en-US" dirty="0"/>
          </a:p>
        </p:txBody>
      </p:sp>
      <p:sp>
        <p:nvSpPr>
          <p:cNvPr id="3" name="Picture Placeholder 5">
            <a:extLst>
              <a:ext uri="{FF2B5EF4-FFF2-40B4-BE49-F238E27FC236}">
                <a16:creationId xmlns:a16="http://schemas.microsoft.com/office/drawing/2014/main" id="{0D208DCB-F3E4-4527-ABE6-A22C349C91B5}"/>
              </a:ext>
            </a:extLst>
          </p:cNvPr>
          <p:cNvSpPr>
            <a:spLocks noGrp="1"/>
          </p:cNvSpPr>
          <p:nvPr>
            <p:ph type="pic" sz="quarter" idx="11" hasCustomPrompt="1"/>
          </p:nvPr>
        </p:nvSpPr>
        <p:spPr>
          <a:xfrm>
            <a:off x="6455342" y="764189"/>
            <a:ext cx="2319231"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4" name="Picture Placeholder 5">
            <a:extLst>
              <a:ext uri="{FF2B5EF4-FFF2-40B4-BE49-F238E27FC236}">
                <a16:creationId xmlns:a16="http://schemas.microsoft.com/office/drawing/2014/main" id="{5655EAC4-2A21-449D-B1A3-7D045F3CCB9D}"/>
              </a:ext>
            </a:extLst>
          </p:cNvPr>
          <p:cNvSpPr>
            <a:spLocks noGrp="1"/>
          </p:cNvSpPr>
          <p:nvPr>
            <p:ph type="pic" sz="quarter" idx="12" hasCustomPrompt="1"/>
          </p:nvPr>
        </p:nvSpPr>
        <p:spPr>
          <a:xfrm>
            <a:off x="9307482" y="764189"/>
            <a:ext cx="2319231" cy="2295361"/>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Tree>
    <p:extLst>
      <p:ext uri="{BB962C8B-B14F-4D97-AF65-F5344CB8AC3E}">
        <p14:creationId xmlns:p14="http://schemas.microsoft.com/office/powerpoint/2010/main" val="3750974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21815CCC-CA9E-4F29-B955-753452C96A97}"/>
              </a:ext>
            </a:extLst>
          </p:cNvPr>
          <p:cNvSpPr/>
          <p:nvPr userDrawn="1"/>
        </p:nvSpPr>
        <p:spPr>
          <a:xfrm>
            <a:off x="7228120" y="1876149"/>
            <a:ext cx="4320000" cy="4320000"/>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그림 개체 틀 5">
            <a:extLst>
              <a:ext uri="{FF2B5EF4-FFF2-40B4-BE49-F238E27FC236}">
                <a16:creationId xmlns:a16="http://schemas.microsoft.com/office/drawing/2014/main" id="{5FEC4456-0BAB-478F-8B37-BCF7945CE764}"/>
              </a:ext>
            </a:extLst>
          </p:cNvPr>
          <p:cNvSpPr>
            <a:spLocks noGrp="1"/>
          </p:cNvSpPr>
          <p:nvPr>
            <p:ph type="pic" sz="quarter" idx="12" hasCustomPrompt="1"/>
          </p:nvPr>
        </p:nvSpPr>
        <p:spPr>
          <a:xfrm>
            <a:off x="5990688" y="729342"/>
            <a:ext cx="4982112" cy="4982112"/>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Tree>
    <p:extLst>
      <p:ext uri="{BB962C8B-B14F-4D97-AF65-F5344CB8AC3E}">
        <p14:creationId xmlns:p14="http://schemas.microsoft.com/office/powerpoint/2010/main" val="3964928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1106D92C-CEA4-4A0B-9890-CF7AD8ACB1B9}" type="datetime1">
              <a:rPr lang="en-US" smtClean="0"/>
              <a:t>7/8/2024</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657268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EC1D809-9D39-45C0-BB21-4DE1F4910AD0}" type="datetime1">
              <a:rPr lang="en-US" smtClean="0"/>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514969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1DC85F-140F-4C10-A758-6E6B773B24D2}" type="datetime1">
              <a:rPr lang="en-US" smtClean="0"/>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2587378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283C941-57FB-47F6-AD21-5B377503B3FD}" type="datetime1">
              <a:rPr lang="en-US" smtClean="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9631394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76E9C5-0608-4F46-A98D-7E77B5B95C3F}" type="datetime1">
              <a:rPr lang="en-US" smtClean="0"/>
              <a:t>7/8/2024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22592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25B32BE-9675-4F69-A572-C05600766269}" type="datetime1">
              <a:rPr lang="en-US" smtClean="0"/>
              <a:t>7/8/2024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988374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C0A67-5A06-4610-8E06-C9DA78B63247}" type="datetime1">
              <a:rPr lang="en-US" smtClean="0"/>
              <a:t>7/8/2024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558121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DD66239-AA40-4706-B8E9-55FF10E5DBF5}" type="datetime1">
              <a:rPr lang="en-US" smtClean="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239266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3C60487-EDB3-473C-A73F-FE71D9839AF2}" type="datetime1">
              <a:rPr lang="en-US" smtClean="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311861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D34CEF4-FBE0-4787-A9D1-263D10B3F782}" type="datetime1">
              <a:rPr lang="en-US" smtClean="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9442243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8E1A66-F769-42EA-8CF4-E494B216C8D8}" type="datetime1">
              <a:rPr lang="en-US" smtClean="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8380899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CCBFCD-72F9-424E-82C8-F6F8FD4E1E0A}" type="datetime1">
              <a:rPr lang="en-US" smtClean="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4035151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3AB64F-A0C7-4436-B579-ADFEC5A5F09C}" type="datetime1">
              <a:rPr lang="en-US" smtClean="0"/>
              <a:t>7/8/2024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3769160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AB70C08D-7617-4AF6-9198-ACCEE450172B}" type="datetime1">
              <a:rPr lang="en-US" smtClean="0"/>
              <a:t>7/8/2024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3980310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F6711BB-F81F-4D75-8E98-E4B697B86DE1}" type="datetime1">
              <a:rPr lang="en-US" smtClean="0"/>
              <a:t>7/8/2024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4636334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C4CB56-321A-43BD-A330-D2C9192430A3}" type="datetime1">
              <a:rPr lang="en-US" smtClean="0"/>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9906267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9E8CF06-5C7D-4D28-AC6E-6113F79E5F99}" type="datetime1">
              <a:rPr lang="en-US" smtClean="0"/>
              <a:t>7/8/2024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3125204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8DBD5F-C6EC-485E-8ECE-A5152736C43A}"/>
              </a:ext>
            </a:extLst>
          </p:cNvPr>
          <p:cNvSpPr>
            <a:spLocks noGrp="1"/>
          </p:cNvSpPr>
          <p:nvPr>
            <p:ph type="dt" sz="half" idx="10"/>
          </p:nvPr>
        </p:nvSpPr>
        <p:spPr>
          <a:xfrm>
            <a:off x="838200" y="6356352"/>
            <a:ext cx="2743200" cy="365125"/>
          </a:xfrm>
          <a:prstGeom prst="rect">
            <a:avLst/>
          </a:prstGeom>
        </p:spPr>
        <p:txBody>
          <a:bodyPr/>
          <a:lstStyle/>
          <a:p>
            <a:fld id="{75327BC1-9C58-4608-93A3-FB23B5F70BC4}" type="datetime1">
              <a:rPr lang="en-US" smtClean="0"/>
              <a:t>7/8/2024</a:t>
            </a:fld>
            <a:endParaRPr lang="en-US" dirty="0"/>
          </a:p>
        </p:txBody>
      </p:sp>
      <p:sp>
        <p:nvSpPr>
          <p:cNvPr id="3" name="Footer Placeholder 2">
            <a:extLst>
              <a:ext uri="{FF2B5EF4-FFF2-40B4-BE49-F238E27FC236}">
                <a16:creationId xmlns:a16="http://schemas.microsoft.com/office/drawing/2014/main" id="{FB6C0BE6-E24A-4679-B786-AAB41ADCCD5D}"/>
              </a:ext>
            </a:extLst>
          </p:cNvPr>
          <p:cNvSpPr>
            <a:spLocks noGrp="1"/>
          </p:cNvSpPr>
          <p:nvPr>
            <p:ph type="ftr" sz="quarter" idx="11"/>
          </p:nvPr>
        </p:nvSpPr>
        <p:spPr>
          <a:xfrm>
            <a:off x="4038601" y="6356352"/>
            <a:ext cx="41148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73FB9417-93D4-4C41-8E0E-1553E0B5D0CE}"/>
              </a:ext>
            </a:extLst>
          </p:cNvPr>
          <p:cNvSpPr>
            <a:spLocks noGrp="1"/>
          </p:cNvSpPr>
          <p:nvPr>
            <p:ph type="sldNum" sz="quarter" idx="12"/>
          </p:nvPr>
        </p:nvSpPr>
        <p:spPr>
          <a:xfrm>
            <a:off x="8610600" y="6356352"/>
            <a:ext cx="2743200" cy="365125"/>
          </a:xfrm>
          <a:prstGeom prst="rect">
            <a:avLst/>
          </a:prstGeom>
        </p:spPr>
        <p:txBody>
          <a:bodyPr/>
          <a:lstStyle/>
          <a:p>
            <a:fld id="{DA64F31B-23FA-4075-AF7D-6228CFD12F03}" type="slidenum">
              <a:rPr lang="en-US" smtClean="0"/>
              <a:t>‹#›</a:t>
            </a:fld>
            <a:endParaRPr lang="en-US" dirty="0"/>
          </a:p>
        </p:txBody>
      </p:sp>
      <p:sp>
        <p:nvSpPr>
          <p:cNvPr id="5" name="Title Placeholder 1">
            <a:extLst>
              <a:ext uri="{FF2B5EF4-FFF2-40B4-BE49-F238E27FC236}">
                <a16:creationId xmlns:a16="http://schemas.microsoft.com/office/drawing/2014/main" id="{5F330BE1-D921-440A-98F0-1B42C66A6DC3}"/>
              </a:ext>
            </a:extLst>
          </p:cNvPr>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lvl1pPr algn="ctr">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99AD7389-5910-46C6-AE44-F87CBA0ABE54}"/>
              </a:ext>
            </a:extLst>
          </p:cNvPr>
          <p:cNvSpPr>
            <a:spLocks noGrp="1"/>
          </p:cNvSpPr>
          <p:nvPr>
            <p:ph type="body" sz="quarter" idx="13"/>
          </p:nvPr>
        </p:nvSpPr>
        <p:spPr>
          <a:xfrm>
            <a:off x="2247900" y="2133600"/>
            <a:ext cx="7696200" cy="2590800"/>
          </a:xfrm>
          <a:prstGeom prst="rect">
            <a:avLst/>
          </a:prstGeom>
        </p:spPr>
        <p:txBody>
          <a:bodyPr anchor="ctr">
            <a:normAutofit/>
          </a:bodyPr>
          <a:lstStyle>
            <a:lvl1pPr marL="0" indent="0" algn="ctr">
              <a:buNone/>
              <a:defRPr sz="3600"/>
            </a:lvl1pPr>
          </a:lstStyle>
          <a:p>
            <a:pPr lvl="0"/>
            <a:r>
              <a:rPr lang="en-US"/>
              <a:t>Click to edit Master text styles</a:t>
            </a:r>
          </a:p>
        </p:txBody>
      </p:sp>
    </p:spTree>
    <p:extLst>
      <p:ext uri="{BB962C8B-B14F-4D97-AF65-F5344CB8AC3E}">
        <p14:creationId xmlns:p14="http://schemas.microsoft.com/office/powerpoint/2010/main" val="34881907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Our Team LAYOUT</a:t>
            </a:r>
          </a:p>
        </p:txBody>
      </p:sp>
      <p:sp>
        <p:nvSpPr>
          <p:cNvPr id="4" name="Picture Placeholder 2">
            <a:extLst>
              <a:ext uri="{FF2B5EF4-FFF2-40B4-BE49-F238E27FC236}">
                <a16:creationId xmlns:a16="http://schemas.microsoft.com/office/drawing/2014/main" id="{D3D870A7-FE5E-40F4-A7C7-37E90CEC400A}"/>
              </a:ext>
            </a:extLst>
          </p:cNvPr>
          <p:cNvSpPr>
            <a:spLocks noGrp="1"/>
          </p:cNvSpPr>
          <p:nvPr>
            <p:ph type="pic" idx="12" hasCustomPrompt="1"/>
          </p:nvPr>
        </p:nvSpPr>
        <p:spPr>
          <a:xfrm>
            <a:off x="654931" y="1490302"/>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id="{0615C780-92DB-48AA-9CD0-9548DF1656A5}"/>
              </a:ext>
            </a:extLst>
          </p:cNvPr>
          <p:cNvSpPr>
            <a:spLocks noGrp="1"/>
          </p:cNvSpPr>
          <p:nvPr>
            <p:ph type="pic" idx="13" hasCustomPrompt="1"/>
          </p:nvPr>
        </p:nvSpPr>
        <p:spPr>
          <a:xfrm>
            <a:off x="2928701" y="1490302"/>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6" name="Picture Placeholder 2">
            <a:extLst>
              <a:ext uri="{FF2B5EF4-FFF2-40B4-BE49-F238E27FC236}">
                <a16:creationId xmlns:a16="http://schemas.microsoft.com/office/drawing/2014/main" id="{95F0508D-AA30-4696-A4CC-23A8C8408F24}"/>
              </a:ext>
            </a:extLst>
          </p:cNvPr>
          <p:cNvSpPr>
            <a:spLocks noGrp="1"/>
          </p:cNvSpPr>
          <p:nvPr>
            <p:ph type="pic" idx="14" hasCustomPrompt="1"/>
          </p:nvPr>
        </p:nvSpPr>
        <p:spPr>
          <a:xfrm>
            <a:off x="5200621" y="1490302"/>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7" name="Picture Placeholder 2">
            <a:extLst>
              <a:ext uri="{FF2B5EF4-FFF2-40B4-BE49-F238E27FC236}">
                <a16:creationId xmlns:a16="http://schemas.microsoft.com/office/drawing/2014/main" id="{4FB49AB0-8EF9-4316-A378-0D6995EDE1B6}"/>
              </a:ext>
            </a:extLst>
          </p:cNvPr>
          <p:cNvSpPr>
            <a:spLocks noGrp="1"/>
          </p:cNvSpPr>
          <p:nvPr>
            <p:ph type="pic" idx="15" hasCustomPrompt="1"/>
          </p:nvPr>
        </p:nvSpPr>
        <p:spPr>
          <a:xfrm>
            <a:off x="7472541" y="1490302"/>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8" name="Picture Placeholder 2">
            <a:extLst>
              <a:ext uri="{FF2B5EF4-FFF2-40B4-BE49-F238E27FC236}">
                <a16:creationId xmlns:a16="http://schemas.microsoft.com/office/drawing/2014/main" id="{F5D507A7-BBC1-4D73-B1DA-8A17D69433C5}"/>
              </a:ext>
            </a:extLst>
          </p:cNvPr>
          <p:cNvSpPr>
            <a:spLocks noGrp="1"/>
          </p:cNvSpPr>
          <p:nvPr>
            <p:ph type="pic" idx="16" hasCustomPrompt="1"/>
          </p:nvPr>
        </p:nvSpPr>
        <p:spPr>
          <a:xfrm>
            <a:off x="9744460" y="1490302"/>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9" name="Picture Placeholder 2">
            <a:extLst>
              <a:ext uri="{FF2B5EF4-FFF2-40B4-BE49-F238E27FC236}">
                <a16:creationId xmlns:a16="http://schemas.microsoft.com/office/drawing/2014/main" id="{2E06E515-D4FE-4549-95B7-9FC6BC1107E1}"/>
              </a:ext>
            </a:extLst>
          </p:cNvPr>
          <p:cNvSpPr>
            <a:spLocks noGrp="1"/>
          </p:cNvSpPr>
          <p:nvPr>
            <p:ph type="pic" idx="17" hasCustomPrompt="1"/>
          </p:nvPr>
        </p:nvSpPr>
        <p:spPr>
          <a:xfrm>
            <a:off x="654931" y="4076847"/>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10" name="Picture Placeholder 2">
            <a:extLst>
              <a:ext uri="{FF2B5EF4-FFF2-40B4-BE49-F238E27FC236}">
                <a16:creationId xmlns:a16="http://schemas.microsoft.com/office/drawing/2014/main" id="{DA8CD0D3-9855-47AB-BAEB-C52324B2AC10}"/>
              </a:ext>
            </a:extLst>
          </p:cNvPr>
          <p:cNvSpPr>
            <a:spLocks noGrp="1"/>
          </p:cNvSpPr>
          <p:nvPr>
            <p:ph type="pic" idx="18" hasCustomPrompt="1"/>
          </p:nvPr>
        </p:nvSpPr>
        <p:spPr>
          <a:xfrm>
            <a:off x="2926851" y="4076847"/>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11" name="Picture Placeholder 2">
            <a:extLst>
              <a:ext uri="{FF2B5EF4-FFF2-40B4-BE49-F238E27FC236}">
                <a16:creationId xmlns:a16="http://schemas.microsoft.com/office/drawing/2014/main" id="{E74390A0-D256-44F2-A319-F9663500DEA3}"/>
              </a:ext>
            </a:extLst>
          </p:cNvPr>
          <p:cNvSpPr>
            <a:spLocks noGrp="1"/>
          </p:cNvSpPr>
          <p:nvPr>
            <p:ph type="pic" idx="19" hasCustomPrompt="1"/>
          </p:nvPr>
        </p:nvSpPr>
        <p:spPr>
          <a:xfrm>
            <a:off x="5198771" y="4076847"/>
            <a:ext cx="1794458" cy="161187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그림 개체 틀 8">
            <a:extLst>
              <a:ext uri="{FF2B5EF4-FFF2-40B4-BE49-F238E27FC236}">
                <a16:creationId xmlns:a16="http://schemas.microsoft.com/office/drawing/2014/main" id="{2DF45995-8A1F-42EB-97CA-0BE9292982FD}"/>
              </a:ext>
            </a:extLst>
          </p:cNvPr>
          <p:cNvSpPr>
            <a:spLocks noGrp="1"/>
          </p:cNvSpPr>
          <p:nvPr>
            <p:ph type="pic" sz="quarter" idx="10" hasCustomPrompt="1"/>
          </p:nvPr>
        </p:nvSpPr>
        <p:spPr>
          <a:xfrm>
            <a:off x="647273" y="516579"/>
            <a:ext cx="6750120" cy="4002781"/>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a:t>Your Picture Here And Send To Back</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FD66ED7B-B0C8-4F96-B66D-9E7D98CDE7DE}"/>
              </a:ext>
            </a:extLst>
          </p:cNvPr>
          <p:cNvSpPr>
            <a:spLocks noGrp="1"/>
          </p:cNvSpPr>
          <p:nvPr>
            <p:ph type="pic" sz="quarter" idx="17" hasCustomPrompt="1"/>
          </p:nvPr>
        </p:nvSpPr>
        <p:spPr>
          <a:xfrm>
            <a:off x="3267390" y="2672859"/>
            <a:ext cx="8924610" cy="2924636"/>
          </a:xfrm>
          <a:prstGeom prst="rect">
            <a:avLst/>
          </a:prstGeom>
          <a:solidFill>
            <a:schemeClr val="bg1">
              <a:lumMod val="95000"/>
            </a:schemeClr>
          </a:solidFill>
        </p:spPr>
        <p:txBody>
          <a:bodyPr anchor="ctr"/>
          <a:lstStyle>
            <a:lvl1pPr marL="0" indent="0" algn="ctr">
              <a:buNone/>
              <a:defRPr sz="16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3" name="Frame 4">
            <a:extLst>
              <a:ext uri="{FF2B5EF4-FFF2-40B4-BE49-F238E27FC236}">
                <a16:creationId xmlns:a16="http://schemas.microsoft.com/office/drawing/2014/main" id="{E82089DB-8E5A-433D-90AB-D3A09E398B5C}"/>
              </a:ext>
            </a:extLst>
          </p:cNvPr>
          <p:cNvSpPr/>
          <p:nvPr userDrawn="1"/>
        </p:nvSpPr>
        <p:spPr>
          <a:xfrm>
            <a:off x="1065125" y="615462"/>
            <a:ext cx="10061750" cy="5627077"/>
          </a:xfrm>
          <a:prstGeom prst="frame">
            <a:avLst>
              <a:gd name="adj1" fmla="val 12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6">
            <a:extLst>
              <a:ext uri="{FF2B5EF4-FFF2-40B4-BE49-F238E27FC236}">
                <a16:creationId xmlns:a16="http://schemas.microsoft.com/office/drawing/2014/main" id="{3E2C7D9B-A094-4410-B1AD-4D00BF7AE127}"/>
              </a:ext>
            </a:extLst>
          </p:cNvPr>
          <p:cNvSpPr/>
          <p:nvPr userDrawn="1"/>
        </p:nvSpPr>
        <p:spPr>
          <a:xfrm>
            <a:off x="0" y="2672858"/>
            <a:ext cx="3064747" cy="2924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9585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grpSp>
        <p:nvGrpSpPr>
          <p:cNvPr id="4" name="Group 17">
            <a:extLst>
              <a:ext uri="{FF2B5EF4-FFF2-40B4-BE49-F238E27FC236}">
                <a16:creationId xmlns:a16="http://schemas.microsoft.com/office/drawing/2014/main" id="{3BB0289F-8A8A-4535-98F6-194A35541597}"/>
              </a:ext>
            </a:extLst>
          </p:cNvPr>
          <p:cNvGrpSpPr/>
          <p:nvPr userDrawn="1"/>
        </p:nvGrpSpPr>
        <p:grpSpPr>
          <a:xfrm>
            <a:off x="8295412" y="1658804"/>
            <a:ext cx="3174949" cy="4282922"/>
            <a:chOff x="5745956" y="3501865"/>
            <a:chExt cx="2146216" cy="2895189"/>
          </a:xfrm>
        </p:grpSpPr>
        <p:sp>
          <p:nvSpPr>
            <p:cNvPr id="5" name="Freeform: Shape 18">
              <a:extLst>
                <a:ext uri="{FF2B5EF4-FFF2-40B4-BE49-F238E27FC236}">
                  <a16:creationId xmlns:a16="http://schemas.microsoft.com/office/drawing/2014/main" id="{124C869E-34C6-4670-A07B-2DD7EEF4625E}"/>
                </a:ext>
              </a:extLst>
            </p:cNvPr>
            <p:cNvSpPr/>
            <p:nvPr/>
          </p:nvSpPr>
          <p:spPr>
            <a:xfrm>
              <a:off x="7498806" y="3501865"/>
              <a:ext cx="157347" cy="62939"/>
            </a:xfrm>
            <a:custGeom>
              <a:avLst/>
              <a:gdLst>
                <a:gd name="connsiteX0" fmla="*/ 45244 w 47625"/>
                <a:gd name="connsiteY0" fmla="*/ 13811 h 19050"/>
                <a:gd name="connsiteX1" fmla="*/ 45244 w 47625"/>
                <a:gd name="connsiteY1" fmla="*/ 13811 h 19050"/>
                <a:gd name="connsiteX2" fmla="*/ 38576 w 47625"/>
                <a:gd name="connsiteY2" fmla="*/ 20479 h 19050"/>
                <a:gd name="connsiteX3" fmla="*/ 13811 w 47625"/>
                <a:gd name="connsiteY3" fmla="*/ 20479 h 19050"/>
                <a:gd name="connsiteX4" fmla="*/ 7144 w 47625"/>
                <a:gd name="connsiteY4" fmla="*/ 13811 h 19050"/>
                <a:gd name="connsiteX5" fmla="*/ 7144 w 47625"/>
                <a:gd name="connsiteY5" fmla="*/ 13811 h 19050"/>
                <a:gd name="connsiteX6" fmla="*/ 13811 w 47625"/>
                <a:gd name="connsiteY6" fmla="*/ 7144 h 19050"/>
                <a:gd name="connsiteX7" fmla="*/ 38576 w 47625"/>
                <a:gd name="connsiteY7" fmla="*/ 7144 h 19050"/>
                <a:gd name="connsiteX8" fmla="*/ 45244 w 47625"/>
                <a:gd name="connsiteY8" fmla="*/ 13811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19050">
                  <a:moveTo>
                    <a:pt x="45244" y="13811"/>
                  </a:moveTo>
                  <a:lnTo>
                    <a:pt x="45244" y="13811"/>
                  </a:lnTo>
                  <a:cubicBezTo>
                    <a:pt x="45244" y="17621"/>
                    <a:pt x="42386" y="20479"/>
                    <a:pt x="38576" y="20479"/>
                  </a:cubicBezTo>
                  <a:lnTo>
                    <a:pt x="13811" y="20479"/>
                  </a:lnTo>
                  <a:cubicBezTo>
                    <a:pt x="10001" y="20479"/>
                    <a:pt x="7144" y="17621"/>
                    <a:pt x="7144" y="13811"/>
                  </a:cubicBezTo>
                  <a:lnTo>
                    <a:pt x="7144" y="13811"/>
                  </a:lnTo>
                  <a:cubicBezTo>
                    <a:pt x="7144" y="10001"/>
                    <a:pt x="10001" y="7144"/>
                    <a:pt x="13811" y="7144"/>
                  </a:cubicBezTo>
                  <a:lnTo>
                    <a:pt x="38576" y="7144"/>
                  </a:lnTo>
                  <a:cubicBezTo>
                    <a:pt x="42386" y="8096"/>
                    <a:pt x="45244" y="10954"/>
                    <a:pt x="45244" y="13811"/>
                  </a:cubicBezTo>
                  <a:close/>
                </a:path>
              </a:pathLst>
            </a:custGeom>
            <a:solidFill>
              <a:srgbClr val="808080"/>
            </a:solidFill>
            <a:ln w="9525" cap="flat">
              <a:noFill/>
              <a:prstDash val="solid"/>
              <a:miter/>
            </a:ln>
          </p:spPr>
          <p:txBody>
            <a:bodyPr rtlCol="0" anchor="ctr"/>
            <a:lstStyle/>
            <a:p>
              <a:endParaRPr lang="en-US"/>
            </a:p>
          </p:txBody>
        </p:sp>
        <p:sp>
          <p:nvSpPr>
            <p:cNvPr id="6" name="Freeform: Shape 19">
              <a:extLst>
                <a:ext uri="{FF2B5EF4-FFF2-40B4-BE49-F238E27FC236}">
                  <a16:creationId xmlns:a16="http://schemas.microsoft.com/office/drawing/2014/main" id="{C74870D9-B1E5-46A4-92DE-35D8813C10E3}"/>
                </a:ext>
              </a:extLst>
            </p:cNvPr>
            <p:cNvSpPr/>
            <p:nvPr/>
          </p:nvSpPr>
          <p:spPr>
            <a:xfrm>
              <a:off x="7829233" y="3977052"/>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7" name="Freeform: Shape 20">
              <a:extLst>
                <a:ext uri="{FF2B5EF4-FFF2-40B4-BE49-F238E27FC236}">
                  <a16:creationId xmlns:a16="http://schemas.microsoft.com/office/drawing/2014/main" id="{84C0FA71-D670-4436-9249-1621E48D3A2F}"/>
                </a:ext>
              </a:extLst>
            </p:cNvPr>
            <p:cNvSpPr/>
            <p:nvPr/>
          </p:nvSpPr>
          <p:spPr>
            <a:xfrm>
              <a:off x="7829233" y="3838586"/>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8" name="Freeform: Shape 21">
              <a:extLst>
                <a:ext uri="{FF2B5EF4-FFF2-40B4-BE49-F238E27FC236}">
                  <a16:creationId xmlns:a16="http://schemas.microsoft.com/office/drawing/2014/main" id="{F05E0E04-A5AB-4A9A-912F-078ED3BFA5C3}"/>
                </a:ext>
              </a:extLst>
            </p:cNvPr>
            <p:cNvSpPr/>
            <p:nvPr/>
          </p:nvSpPr>
          <p:spPr>
            <a:xfrm>
              <a:off x="5745956" y="3523892"/>
              <a:ext cx="2139922" cy="2863720"/>
            </a:xfrm>
            <a:custGeom>
              <a:avLst/>
              <a:gdLst>
                <a:gd name="connsiteX0" fmla="*/ 611029 w 647700"/>
                <a:gd name="connsiteY0" fmla="*/ 7144 h 866775"/>
                <a:gd name="connsiteX1" fmla="*/ 40481 w 647700"/>
                <a:gd name="connsiteY1" fmla="*/ 7144 h 866775"/>
                <a:gd name="connsiteX2" fmla="*/ 7144 w 647700"/>
                <a:gd name="connsiteY2" fmla="*/ 41434 h 866775"/>
                <a:gd name="connsiteX3" fmla="*/ 7144 w 647700"/>
                <a:gd name="connsiteY3" fmla="*/ 831056 h 866775"/>
                <a:gd name="connsiteX4" fmla="*/ 40481 w 647700"/>
                <a:gd name="connsiteY4" fmla="*/ 865346 h 866775"/>
                <a:gd name="connsiteX5" fmla="*/ 611029 w 647700"/>
                <a:gd name="connsiteY5" fmla="*/ 865346 h 866775"/>
                <a:gd name="connsiteX6" fmla="*/ 644366 w 647700"/>
                <a:gd name="connsiteY6" fmla="*/ 831056 h 866775"/>
                <a:gd name="connsiteX7" fmla="*/ 644366 w 647700"/>
                <a:gd name="connsiteY7" fmla="*/ 41434 h 866775"/>
                <a:gd name="connsiteX8" fmla="*/ 611029 w 647700"/>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866775">
                  <a:moveTo>
                    <a:pt x="611029" y="7144"/>
                  </a:moveTo>
                  <a:lnTo>
                    <a:pt x="40481" y="7144"/>
                  </a:lnTo>
                  <a:cubicBezTo>
                    <a:pt x="22384" y="7144"/>
                    <a:pt x="7144" y="22384"/>
                    <a:pt x="7144" y="41434"/>
                  </a:cubicBezTo>
                  <a:lnTo>
                    <a:pt x="7144" y="831056"/>
                  </a:lnTo>
                  <a:cubicBezTo>
                    <a:pt x="7144" y="850106"/>
                    <a:pt x="22384" y="865346"/>
                    <a:pt x="40481" y="865346"/>
                  </a:cubicBezTo>
                  <a:lnTo>
                    <a:pt x="611029" y="865346"/>
                  </a:lnTo>
                  <a:cubicBezTo>
                    <a:pt x="629126" y="865346"/>
                    <a:pt x="644366" y="850106"/>
                    <a:pt x="644366" y="831056"/>
                  </a:cubicBezTo>
                  <a:lnTo>
                    <a:pt x="644366" y="41434"/>
                  </a:lnTo>
                  <a:cubicBezTo>
                    <a:pt x="644366" y="23336"/>
                    <a:pt x="629126" y="7144"/>
                    <a:pt x="611029" y="7144"/>
                  </a:cubicBezTo>
                  <a:close/>
                </a:path>
              </a:pathLst>
            </a:custGeom>
            <a:solidFill>
              <a:srgbClr val="808080"/>
            </a:solidFill>
            <a:ln w="9525" cap="flat">
              <a:noFill/>
              <a:prstDash val="solid"/>
              <a:miter/>
            </a:ln>
          </p:spPr>
          <p:txBody>
            <a:bodyPr rtlCol="0" anchor="ctr"/>
            <a:lstStyle/>
            <a:p>
              <a:endParaRPr lang="en-US"/>
            </a:p>
          </p:txBody>
        </p:sp>
        <p:sp>
          <p:nvSpPr>
            <p:cNvPr id="9" name="Freeform: Shape 22">
              <a:extLst>
                <a:ext uri="{FF2B5EF4-FFF2-40B4-BE49-F238E27FC236}">
                  <a16:creationId xmlns:a16="http://schemas.microsoft.com/office/drawing/2014/main" id="{3F622B6E-4EF1-410E-BDA0-17B42C027D7B}"/>
                </a:ext>
              </a:extLst>
            </p:cNvPr>
            <p:cNvSpPr/>
            <p:nvPr/>
          </p:nvSpPr>
          <p:spPr>
            <a:xfrm>
              <a:off x="5755398" y="3533334"/>
              <a:ext cx="2108453" cy="2863720"/>
            </a:xfrm>
            <a:custGeom>
              <a:avLst/>
              <a:gdLst>
                <a:gd name="connsiteX0" fmla="*/ 605314 w 638175"/>
                <a:gd name="connsiteY0" fmla="*/ 7144 h 866775"/>
                <a:gd name="connsiteX1" fmla="*/ 40481 w 638175"/>
                <a:gd name="connsiteY1" fmla="*/ 7144 h 866775"/>
                <a:gd name="connsiteX2" fmla="*/ 7144 w 638175"/>
                <a:gd name="connsiteY2" fmla="*/ 41434 h 866775"/>
                <a:gd name="connsiteX3" fmla="*/ 7144 w 638175"/>
                <a:gd name="connsiteY3" fmla="*/ 826294 h 866775"/>
                <a:gd name="connsiteX4" fmla="*/ 40481 w 638175"/>
                <a:gd name="connsiteY4" fmla="*/ 860584 h 866775"/>
                <a:gd name="connsiteX5" fmla="*/ 604361 w 638175"/>
                <a:gd name="connsiteY5" fmla="*/ 860584 h 866775"/>
                <a:gd name="connsiteX6" fmla="*/ 637699 w 638175"/>
                <a:gd name="connsiteY6" fmla="*/ 826294 h 866775"/>
                <a:gd name="connsiteX7" fmla="*/ 637699 w 638175"/>
                <a:gd name="connsiteY7" fmla="*/ 41434 h 866775"/>
                <a:gd name="connsiteX8" fmla="*/ 605314 w 638175"/>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175" h="866775">
                  <a:moveTo>
                    <a:pt x="605314" y="7144"/>
                  </a:moveTo>
                  <a:lnTo>
                    <a:pt x="40481" y="7144"/>
                  </a:lnTo>
                  <a:cubicBezTo>
                    <a:pt x="22384" y="7144"/>
                    <a:pt x="7144" y="22384"/>
                    <a:pt x="7144" y="41434"/>
                  </a:cubicBezTo>
                  <a:lnTo>
                    <a:pt x="7144" y="826294"/>
                  </a:lnTo>
                  <a:cubicBezTo>
                    <a:pt x="7144" y="845344"/>
                    <a:pt x="22384" y="860584"/>
                    <a:pt x="40481" y="860584"/>
                  </a:cubicBezTo>
                  <a:lnTo>
                    <a:pt x="604361" y="860584"/>
                  </a:lnTo>
                  <a:cubicBezTo>
                    <a:pt x="622459" y="860584"/>
                    <a:pt x="637699" y="845344"/>
                    <a:pt x="637699" y="826294"/>
                  </a:cubicBezTo>
                  <a:lnTo>
                    <a:pt x="637699" y="41434"/>
                  </a:lnTo>
                  <a:cubicBezTo>
                    <a:pt x="637699" y="22384"/>
                    <a:pt x="623411" y="7144"/>
                    <a:pt x="605314" y="7144"/>
                  </a:cubicBezTo>
                  <a:close/>
                </a:path>
              </a:pathLst>
            </a:custGeom>
            <a:solidFill>
              <a:srgbClr val="231F20"/>
            </a:solidFill>
            <a:ln w="9525" cap="flat">
              <a:noFill/>
              <a:prstDash val="solid"/>
              <a:miter/>
            </a:ln>
          </p:spPr>
          <p:txBody>
            <a:bodyPr rtlCol="0" anchor="ctr"/>
            <a:lstStyle/>
            <a:p>
              <a:endParaRPr lang="en-US"/>
            </a:p>
          </p:txBody>
        </p:sp>
        <p:sp>
          <p:nvSpPr>
            <p:cNvPr id="10" name="Freeform: Shape 23">
              <a:extLst>
                <a:ext uri="{FF2B5EF4-FFF2-40B4-BE49-F238E27FC236}">
                  <a16:creationId xmlns:a16="http://schemas.microsoft.com/office/drawing/2014/main" id="{9D2B0739-952F-4552-8B8D-09E4B660C73F}"/>
                </a:ext>
              </a:extLst>
            </p:cNvPr>
            <p:cNvSpPr/>
            <p:nvPr/>
          </p:nvSpPr>
          <p:spPr>
            <a:xfrm>
              <a:off x="5972536" y="3781941"/>
              <a:ext cx="1699350" cy="2360208"/>
            </a:xfrm>
            <a:custGeom>
              <a:avLst/>
              <a:gdLst>
                <a:gd name="connsiteX0" fmla="*/ 7144 w 514350"/>
                <a:gd name="connsiteY0" fmla="*/ 7144 h 714375"/>
                <a:gd name="connsiteX1" fmla="*/ 508159 w 514350"/>
                <a:gd name="connsiteY1" fmla="*/ 7144 h 714375"/>
                <a:gd name="connsiteX2" fmla="*/ 508159 w 514350"/>
                <a:gd name="connsiteY2" fmla="*/ 711041 h 714375"/>
                <a:gd name="connsiteX3" fmla="*/ 7144 w 514350"/>
                <a:gd name="connsiteY3" fmla="*/ 711041 h 714375"/>
              </a:gdLst>
              <a:ahLst/>
              <a:cxnLst>
                <a:cxn ang="0">
                  <a:pos x="connsiteX0" y="connsiteY0"/>
                </a:cxn>
                <a:cxn ang="0">
                  <a:pos x="connsiteX1" y="connsiteY1"/>
                </a:cxn>
                <a:cxn ang="0">
                  <a:pos x="connsiteX2" y="connsiteY2"/>
                </a:cxn>
                <a:cxn ang="0">
                  <a:pos x="connsiteX3" y="connsiteY3"/>
                </a:cxn>
              </a:cxnLst>
              <a:rect l="l" t="t" r="r" b="b"/>
              <a:pathLst>
                <a:path w="514350" h="714375">
                  <a:moveTo>
                    <a:pt x="7144" y="7144"/>
                  </a:moveTo>
                  <a:lnTo>
                    <a:pt x="508159" y="7144"/>
                  </a:lnTo>
                  <a:lnTo>
                    <a:pt x="508159" y="711041"/>
                  </a:lnTo>
                  <a:lnTo>
                    <a:pt x="7144" y="711041"/>
                  </a:lnTo>
                  <a:close/>
                </a:path>
              </a:pathLst>
            </a:custGeom>
            <a:solidFill>
              <a:srgbClr val="F2F2F2"/>
            </a:solidFill>
            <a:ln w="9525" cap="flat">
              <a:noFill/>
              <a:prstDash val="solid"/>
              <a:miter/>
            </a:ln>
          </p:spPr>
          <p:txBody>
            <a:bodyPr rtlCol="0" anchor="ctr"/>
            <a:lstStyle/>
            <a:p>
              <a:endParaRPr lang="en-US"/>
            </a:p>
          </p:txBody>
        </p:sp>
        <p:sp>
          <p:nvSpPr>
            <p:cNvPr id="11" name="Freeform: Shape 24">
              <a:extLst>
                <a:ext uri="{FF2B5EF4-FFF2-40B4-BE49-F238E27FC236}">
                  <a16:creationId xmlns:a16="http://schemas.microsoft.com/office/drawing/2014/main" id="{0F2C49EF-F236-4C8F-9F73-EE54F03CB3E2}"/>
                </a:ext>
              </a:extLst>
            </p:cNvPr>
            <p:cNvSpPr/>
            <p:nvPr/>
          </p:nvSpPr>
          <p:spPr>
            <a:xfrm>
              <a:off x="6537278" y="3804313"/>
              <a:ext cx="1119116" cy="2330356"/>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nvGrpSpPr>
            <p:cNvPr id="12" name="Group 25">
              <a:extLst>
                <a:ext uri="{FF2B5EF4-FFF2-40B4-BE49-F238E27FC236}">
                  <a16:creationId xmlns:a16="http://schemas.microsoft.com/office/drawing/2014/main" id="{33DC56E2-B368-4617-996C-643FDA5AAE41}"/>
                </a:ext>
              </a:extLst>
            </p:cNvPr>
            <p:cNvGrpSpPr/>
            <p:nvPr/>
          </p:nvGrpSpPr>
          <p:grpSpPr>
            <a:xfrm>
              <a:off x="6752948" y="6198983"/>
              <a:ext cx="113352" cy="113352"/>
              <a:chOff x="6768693" y="6038239"/>
              <a:chExt cx="147969" cy="147969"/>
            </a:xfrm>
          </p:grpSpPr>
          <p:sp>
            <p:nvSpPr>
              <p:cNvPr id="13" name="Oval 26">
                <a:extLst>
                  <a:ext uri="{FF2B5EF4-FFF2-40B4-BE49-F238E27FC236}">
                    <a16:creationId xmlns:a16="http://schemas.microsoft.com/office/drawing/2014/main" id="{FE82A5CC-13FF-4D5D-98E7-CABB269BD4C6}"/>
                  </a:ext>
                </a:extLst>
              </p:cNvPr>
              <p:cNvSpPr/>
              <p:nvPr/>
            </p:nvSpPr>
            <p:spPr>
              <a:xfrm>
                <a:off x="6768693" y="6038239"/>
                <a:ext cx="147969" cy="14796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27">
                <a:extLst>
                  <a:ext uri="{FF2B5EF4-FFF2-40B4-BE49-F238E27FC236}">
                    <a16:creationId xmlns:a16="http://schemas.microsoft.com/office/drawing/2014/main" id="{A792250A-8EE6-4EE5-9B1E-9F0C46116D79}"/>
                  </a:ext>
                </a:extLst>
              </p:cNvPr>
              <p:cNvSpPr/>
              <p:nvPr/>
            </p:nvSpPr>
            <p:spPr>
              <a:xfrm>
                <a:off x="6802088" y="6071634"/>
                <a:ext cx="81180"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5" name="Picture Placeholder 2">
            <a:extLst>
              <a:ext uri="{FF2B5EF4-FFF2-40B4-BE49-F238E27FC236}">
                <a16:creationId xmlns:a16="http://schemas.microsoft.com/office/drawing/2014/main" id="{D242F34B-948D-411D-A254-D6F6901537DF}"/>
              </a:ext>
            </a:extLst>
          </p:cNvPr>
          <p:cNvSpPr>
            <a:spLocks noGrp="1"/>
          </p:cNvSpPr>
          <p:nvPr>
            <p:ph type="pic" idx="12" hasCustomPrompt="1"/>
          </p:nvPr>
        </p:nvSpPr>
        <p:spPr>
          <a:xfrm>
            <a:off x="8609452" y="2064430"/>
            <a:ext cx="2535033" cy="3500209"/>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Insert Your Image</a:t>
            </a:r>
            <a:endParaRPr lang="ko-KR" altLang="en-US" dirty="0"/>
          </a:p>
        </p:txBody>
      </p:sp>
      <p:grpSp>
        <p:nvGrpSpPr>
          <p:cNvPr id="16" name="Group 1">
            <a:extLst>
              <a:ext uri="{FF2B5EF4-FFF2-40B4-BE49-F238E27FC236}">
                <a16:creationId xmlns:a16="http://schemas.microsoft.com/office/drawing/2014/main" id="{48AFE75F-E657-4A07-A79B-59AD978CB649}"/>
              </a:ext>
            </a:extLst>
          </p:cNvPr>
          <p:cNvGrpSpPr/>
          <p:nvPr userDrawn="1"/>
        </p:nvGrpSpPr>
        <p:grpSpPr>
          <a:xfrm>
            <a:off x="6800195" y="2684975"/>
            <a:ext cx="1655536" cy="3345213"/>
            <a:chOff x="7135665" y="1639404"/>
            <a:chExt cx="2274703" cy="4596316"/>
          </a:xfrm>
        </p:grpSpPr>
        <p:sp>
          <p:nvSpPr>
            <p:cNvPr id="17" name="Graphic 2">
              <a:extLst>
                <a:ext uri="{FF2B5EF4-FFF2-40B4-BE49-F238E27FC236}">
                  <a16:creationId xmlns:a16="http://schemas.microsoft.com/office/drawing/2014/main" id="{A3DC18C1-0795-4817-8361-0CBED428A785}"/>
                </a:ext>
              </a:extLst>
            </p:cNvPr>
            <p:cNvSpPr/>
            <p:nvPr/>
          </p:nvSpPr>
          <p:spPr>
            <a:xfrm>
              <a:off x="7139231" y="1639404"/>
              <a:ext cx="2270281" cy="4596316"/>
            </a:xfrm>
            <a:custGeom>
              <a:avLst/>
              <a:gdLst>
                <a:gd name="connsiteX0" fmla="*/ 2940654 w 3387838"/>
                <a:gd name="connsiteY0" fmla="*/ 6858876 h 6858875"/>
                <a:gd name="connsiteX1" fmla="*/ 447185 w 3387838"/>
                <a:gd name="connsiteY1" fmla="*/ 6858876 h 6858875"/>
                <a:gd name="connsiteX2" fmla="*/ 0 w 3387838"/>
                <a:gd name="connsiteY2" fmla="*/ 6411691 h 6858875"/>
                <a:gd name="connsiteX3" fmla="*/ 0 w 3387838"/>
                <a:gd name="connsiteY3" fmla="*/ 447185 h 6858875"/>
                <a:gd name="connsiteX4" fmla="*/ 447185 w 3387838"/>
                <a:gd name="connsiteY4" fmla="*/ 0 h 6858875"/>
                <a:gd name="connsiteX5" fmla="*/ 2940654 w 3387838"/>
                <a:gd name="connsiteY5" fmla="*/ 0 h 6858875"/>
                <a:gd name="connsiteX6" fmla="*/ 3387838 w 3387838"/>
                <a:gd name="connsiteY6" fmla="*/ 447185 h 6858875"/>
                <a:gd name="connsiteX7" fmla="*/ 3387838 w 3387838"/>
                <a:gd name="connsiteY7" fmla="*/ 6411759 h 6858875"/>
                <a:gd name="connsiteX8" fmla="*/ 2940654 w 3387838"/>
                <a:gd name="connsiteY8" fmla="*/ 6858876 h 68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838" h="6858875">
                  <a:moveTo>
                    <a:pt x="2940654" y="6858876"/>
                  </a:moveTo>
                  <a:lnTo>
                    <a:pt x="447185" y="6858876"/>
                  </a:lnTo>
                  <a:cubicBezTo>
                    <a:pt x="200216" y="6858876"/>
                    <a:pt x="0" y="6658660"/>
                    <a:pt x="0" y="6411691"/>
                  </a:cubicBezTo>
                  <a:lnTo>
                    <a:pt x="0" y="447185"/>
                  </a:lnTo>
                  <a:cubicBezTo>
                    <a:pt x="67" y="200216"/>
                    <a:pt x="200216" y="0"/>
                    <a:pt x="447185" y="0"/>
                  </a:cubicBezTo>
                  <a:lnTo>
                    <a:pt x="2940654" y="0"/>
                  </a:lnTo>
                  <a:cubicBezTo>
                    <a:pt x="3187622" y="0"/>
                    <a:pt x="3387838" y="200216"/>
                    <a:pt x="3387838" y="447185"/>
                  </a:cubicBezTo>
                  <a:lnTo>
                    <a:pt x="3387838" y="6411759"/>
                  </a:lnTo>
                  <a:cubicBezTo>
                    <a:pt x="3387771" y="6658660"/>
                    <a:pt x="3187555" y="6858876"/>
                    <a:pt x="2940654" y="6858876"/>
                  </a:cubicBezTo>
                  <a:close/>
                </a:path>
              </a:pathLst>
            </a:custGeom>
            <a:solidFill>
              <a:srgbClr val="D0D4D8"/>
            </a:solidFill>
            <a:ln w="6728" cap="flat">
              <a:noFill/>
              <a:prstDash val="solid"/>
              <a:miter/>
            </a:ln>
          </p:spPr>
          <p:txBody>
            <a:bodyPr rtlCol="0" anchor="ctr"/>
            <a:lstStyle/>
            <a:p>
              <a:endParaRPr lang="en-US"/>
            </a:p>
          </p:txBody>
        </p:sp>
        <p:sp>
          <p:nvSpPr>
            <p:cNvPr id="18" name="Graphic 2">
              <a:extLst>
                <a:ext uri="{FF2B5EF4-FFF2-40B4-BE49-F238E27FC236}">
                  <a16:creationId xmlns:a16="http://schemas.microsoft.com/office/drawing/2014/main" id="{0B076B94-1BF1-4A66-ACF1-E45C63C09758}"/>
                </a:ext>
              </a:extLst>
            </p:cNvPr>
            <p:cNvSpPr/>
            <p:nvPr/>
          </p:nvSpPr>
          <p:spPr>
            <a:xfrm>
              <a:off x="7166634" y="1663511"/>
              <a:ext cx="2215429" cy="4548057"/>
            </a:xfrm>
            <a:custGeom>
              <a:avLst/>
              <a:gdLst>
                <a:gd name="connsiteX0" fmla="*/ 2858870 w 3305986"/>
                <a:gd name="connsiteY0" fmla="*/ 6786860 h 6786860"/>
                <a:gd name="connsiteX1" fmla="*/ 447185 w 3305986"/>
                <a:gd name="connsiteY1" fmla="*/ 6786860 h 6786860"/>
                <a:gd name="connsiteX2" fmla="*/ 0 w 3305986"/>
                <a:gd name="connsiteY2" fmla="*/ 6339676 h 6786860"/>
                <a:gd name="connsiteX3" fmla="*/ 0 w 3305986"/>
                <a:gd name="connsiteY3" fmla="*/ 447185 h 6786860"/>
                <a:gd name="connsiteX4" fmla="*/ 447185 w 3305986"/>
                <a:gd name="connsiteY4" fmla="*/ 0 h 6786860"/>
                <a:gd name="connsiteX5" fmla="*/ 2858802 w 3305986"/>
                <a:gd name="connsiteY5" fmla="*/ 0 h 6786860"/>
                <a:gd name="connsiteX6" fmla="*/ 3305987 w 3305986"/>
                <a:gd name="connsiteY6" fmla="*/ 447185 h 6786860"/>
                <a:gd name="connsiteX7" fmla="*/ 3305987 w 3305986"/>
                <a:gd name="connsiteY7" fmla="*/ 6339743 h 6786860"/>
                <a:gd name="connsiteX8" fmla="*/ 2858870 w 3305986"/>
                <a:gd name="connsiteY8" fmla="*/ 6786860 h 678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5986" h="6786860">
                  <a:moveTo>
                    <a:pt x="2858870" y="6786860"/>
                  </a:moveTo>
                  <a:lnTo>
                    <a:pt x="447185" y="6786860"/>
                  </a:lnTo>
                  <a:cubicBezTo>
                    <a:pt x="200216" y="6786860"/>
                    <a:pt x="0" y="6586644"/>
                    <a:pt x="0" y="6339676"/>
                  </a:cubicBezTo>
                  <a:lnTo>
                    <a:pt x="0" y="447185"/>
                  </a:lnTo>
                  <a:cubicBezTo>
                    <a:pt x="0" y="200216"/>
                    <a:pt x="200216" y="0"/>
                    <a:pt x="447185" y="0"/>
                  </a:cubicBezTo>
                  <a:lnTo>
                    <a:pt x="2858802" y="0"/>
                  </a:lnTo>
                  <a:cubicBezTo>
                    <a:pt x="3105771" y="0"/>
                    <a:pt x="3305987" y="200216"/>
                    <a:pt x="3305987" y="447185"/>
                  </a:cubicBezTo>
                  <a:lnTo>
                    <a:pt x="3305987" y="6339743"/>
                  </a:lnTo>
                  <a:cubicBezTo>
                    <a:pt x="3305987" y="6586644"/>
                    <a:pt x="3105771" y="6786860"/>
                    <a:pt x="2858870" y="6786860"/>
                  </a:cubicBezTo>
                  <a:close/>
                </a:path>
              </a:pathLst>
            </a:custGeom>
            <a:solidFill>
              <a:srgbClr val="070808"/>
            </a:solidFill>
            <a:ln w="6728" cap="flat">
              <a:noFill/>
              <a:prstDash val="solid"/>
              <a:miter/>
            </a:ln>
          </p:spPr>
          <p:txBody>
            <a:bodyPr rtlCol="0" anchor="ctr"/>
            <a:lstStyle/>
            <a:p>
              <a:endParaRPr lang="en-US"/>
            </a:p>
          </p:txBody>
        </p:sp>
        <p:sp>
          <p:nvSpPr>
            <p:cNvPr id="19" name="Graphic 2">
              <a:extLst>
                <a:ext uri="{FF2B5EF4-FFF2-40B4-BE49-F238E27FC236}">
                  <a16:creationId xmlns:a16="http://schemas.microsoft.com/office/drawing/2014/main" id="{8C26AB56-9C5C-4724-A1A2-93AB547A305E}"/>
                </a:ext>
              </a:extLst>
            </p:cNvPr>
            <p:cNvSpPr/>
            <p:nvPr/>
          </p:nvSpPr>
          <p:spPr>
            <a:xfrm>
              <a:off x="7267082" y="1741837"/>
              <a:ext cx="2014580" cy="4391450"/>
            </a:xfrm>
            <a:custGeom>
              <a:avLst/>
              <a:gdLst>
                <a:gd name="connsiteX0" fmla="*/ 2682906 w 3006269"/>
                <a:gd name="connsiteY0" fmla="*/ 0 h 6553162"/>
                <a:gd name="connsiteX1" fmla="*/ 2383121 w 3006269"/>
                <a:gd name="connsiteY1" fmla="*/ 0 h 6553162"/>
                <a:gd name="connsiteX2" fmla="*/ 2355366 w 3006269"/>
                <a:gd name="connsiteY2" fmla="*/ 27755 h 6553162"/>
                <a:gd name="connsiteX3" fmla="*/ 2355366 w 3006269"/>
                <a:gd name="connsiteY3" fmla="*/ 27755 h 6553162"/>
                <a:gd name="connsiteX4" fmla="*/ 2140599 w 3006269"/>
                <a:gd name="connsiteY4" fmla="*/ 242523 h 6553162"/>
                <a:gd name="connsiteX5" fmla="*/ 852197 w 3006269"/>
                <a:gd name="connsiteY5" fmla="*/ 242523 h 6553162"/>
                <a:gd name="connsiteX6" fmla="*/ 637430 w 3006269"/>
                <a:gd name="connsiteY6" fmla="*/ 27755 h 6553162"/>
                <a:gd name="connsiteX7" fmla="*/ 637430 w 3006269"/>
                <a:gd name="connsiteY7" fmla="*/ 27755 h 6553162"/>
                <a:gd name="connsiteX8" fmla="*/ 609675 w 3006269"/>
                <a:gd name="connsiteY8" fmla="*/ 0 h 6553162"/>
                <a:gd name="connsiteX9" fmla="*/ 323363 w 3006269"/>
                <a:gd name="connsiteY9" fmla="*/ 0 h 6553162"/>
                <a:gd name="connsiteX10" fmla="*/ 0 w 3006269"/>
                <a:gd name="connsiteY10" fmla="*/ 323363 h 6553162"/>
                <a:gd name="connsiteX11" fmla="*/ 0 w 3006269"/>
                <a:gd name="connsiteY11" fmla="*/ 6229799 h 6553162"/>
                <a:gd name="connsiteX12" fmla="*/ 323363 w 3006269"/>
                <a:gd name="connsiteY12" fmla="*/ 6553163 h 6553162"/>
                <a:gd name="connsiteX13" fmla="*/ 2682906 w 3006269"/>
                <a:gd name="connsiteY13" fmla="*/ 6553163 h 6553162"/>
                <a:gd name="connsiteX14" fmla="*/ 3006269 w 3006269"/>
                <a:gd name="connsiteY14" fmla="*/ 6229799 h 6553162"/>
                <a:gd name="connsiteX15" fmla="*/ 3006269 w 3006269"/>
                <a:gd name="connsiteY15" fmla="*/ 323363 h 6553162"/>
                <a:gd name="connsiteX16" fmla="*/ 2682906 w 3006269"/>
                <a:gd name="connsiteY16" fmla="*/ 0 h 655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6269" h="6553162">
                  <a:moveTo>
                    <a:pt x="2682906" y="0"/>
                  </a:moveTo>
                  <a:lnTo>
                    <a:pt x="2383121" y="0"/>
                  </a:lnTo>
                  <a:cubicBezTo>
                    <a:pt x="2367761" y="0"/>
                    <a:pt x="2355366" y="12463"/>
                    <a:pt x="2355366" y="27755"/>
                  </a:cubicBezTo>
                  <a:lnTo>
                    <a:pt x="2355366" y="27755"/>
                  </a:lnTo>
                  <a:cubicBezTo>
                    <a:pt x="2355366" y="146322"/>
                    <a:pt x="2259233" y="242523"/>
                    <a:pt x="2140599" y="242523"/>
                  </a:cubicBezTo>
                  <a:lnTo>
                    <a:pt x="852197" y="242523"/>
                  </a:lnTo>
                  <a:cubicBezTo>
                    <a:pt x="733631" y="242523"/>
                    <a:pt x="637430" y="146389"/>
                    <a:pt x="637430" y="27755"/>
                  </a:cubicBezTo>
                  <a:lnTo>
                    <a:pt x="637430" y="27755"/>
                  </a:lnTo>
                  <a:cubicBezTo>
                    <a:pt x="637430" y="12396"/>
                    <a:pt x="624967" y="0"/>
                    <a:pt x="609675" y="0"/>
                  </a:cubicBezTo>
                  <a:lnTo>
                    <a:pt x="323363" y="0"/>
                  </a:lnTo>
                  <a:cubicBezTo>
                    <a:pt x="144772" y="0"/>
                    <a:pt x="0" y="144773"/>
                    <a:pt x="0" y="323363"/>
                  </a:cubicBezTo>
                  <a:lnTo>
                    <a:pt x="0" y="6229799"/>
                  </a:lnTo>
                  <a:cubicBezTo>
                    <a:pt x="0" y="6408390"/>
                    <a:pt x="144772" y="6553163"/>
                    <a:pt x="323363" y="6553163"/>
                  </a:cubicBezTo>
                  <a:lnTo>
                    <a:pt x="2682906" y="6553163"/>
                  </a:lnTo>
                  <a:cubicBezTo>
                    <a:pt x="2861497" y="6553163"/>
                    <a:pt x="3006269" y="6408390"/>
                    <a:pt x="3006269" y="6229799"/>
                  </a:cubicBezTo>
                  <a:lnTo>
                    <a:pt x="3006269" y="323363"/>
                  </a:lnTo>
                  <a:cubicBezTo>
                    <a:pt x="3006269" y="144773"/>
                    <a:pt x="2861497" y="0"/>
                    <a:pt x="2682906" y="0"/>
                  </a:cubicBezTo>
                  <a:close/>
                </a:path>
              </a:pathLst>
            </a:custGeom>
            <a:solidFill>
              <a:schemeClr val="accent1"/>
            </a:solidFill>
            <a:ln w="6728" cap="flat">
              <a:noFill/>
              <a:prstDash val="solid"/>
              <a:miter/>
            </a:ln>
          </p:spPr>
          <p:txBody>
            <a:bodyPr rtlCol="0" anchor="ctr"/>
            <a:lstStyle/>
            <a:p>
              <a:endParaRPr lang="en-US"/>
            </a:p>
          </p:txBody>
        </p:sp>
        <p:sp>
          <p:nvSpPr>
            <p:cNvPr id="20" name="Graphic 2">
              <a:extLst>
                <a:ext uri="{FF2B5EF4-FFF2-40B4-BE49-F238E27FC236}">
                  <a16:creationId xmlns:a16="http://schemas.microsoft.com/office/drawing/2014/main" id="{FB47101D-ADCC-4EAD-A4E7-06DDFDE71CC9}"/>
                </a:ext>
              </a:extLst>
            </p:cNvPr>
            <p:cNvSpPr/>
            <p:nvPr/>
          </p:nvSpPr>
          <p:spPr>
            <a:xfrm>
              <a:off x="7136071" y="2293234"/>
              <a:ext cx="16071" cy="156607"/>
            </a:xfrm>
            <a:custGeom>
              <a:avLst/>
              <a:gdLst>
                <a:gd name="connsiteX0" fmla="*/ 15158 w 23982"/>
                <a:gd name="connsiteY0" fmla="*/ 233697 h 233697"/>
                <a:gd name="connsiteX1" fmla="*/ 0 w 23982"/>
                <a:gd name="connsiteY1" fmla="*/ 233697 h 233697"/>
                <a:gd name="connsiteX2" fmla="*/ 0 w 23982"/>
                <a:gd name="connsiteY2" fmla="*/ 0 h 233697"/>
                <a:gd name="connsiteX3" fmla="*/ 15158 w 23982"/>
                <a:gd name="connsiteY3" fmla="*/ 0 h 233697"/>
                <a:gd name="connsiteX4" fmla="*/ 23983 w 23982"/>
                <a:gd name="connsiteY4" fmla="*/ 8825 h 233697"/>
                <a:gd name="connsiteX5" fmla="*/ 23983 w 23982"/>
                <a:gd name="connsiteY5" fmla="*/ 224805 h 233697"/>
                <a:gd name="connsiteX6" fmla="*/ 15158 w 23982"/>
                <a:gd name="connsiteY6" fmla="*/ 233697 h 23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82" h="233697">
                  <a:moveTo>
                    <a:pt x="15158" y="233697"/>
                  </a:moveTo>
                  <a:lnTo>
                    <a:pt x="0" y="233697"/>
                  </a:lnTo>
                  <a:lnTo>
                    <a:pt x="0" y="0"/>
                  </a:lnTo>
                  <a:lnTo>
                    <a:pt x="15158" y="0"/>
                  </a:lnTo>
                  <a:cubicBezTo>
                    <a:pt x="20008" y="0"/>
                    <a:pt x="23983" y="3975"/>
                    <a:pt x="23983" y="8825"/>
                  </a:cubicBezTo>
                  <a:lnTo>
                    <a:pt x="23983" y="224805"/>
                  </a:lnTo>
                  <a:cubicBezTo>
                    <a:pt x="23983" y="229723"/>
                    <a:pt x="20008" y="233697"/>
                    <a:pt x="15158" y="233697"/>
                  </a:cubicBezTo>
                  <a:close/>
                </a:path>
              </a:pathLst>
            </a:custGeom>
            <a:solidFill>
              <a:srgbClr val="364551"/>
            </a:solidFill>
            <a:ln w="6728" cap="flat">
              <a:noFill/>
              <a:prstDash val="solid"/>
              <a:miter/>
            </a:ln>
          </p:spPr>
          <p:txBody>
            <a:bodyPr rtlCol="0" anchor="ctr"/>
            <a:lstStyle/>
            <a:p>
              <a:endParaRPr lang="en-US"/>
            </a:p>
          </p:txBody>
        </p:sp>
        <p:sp>
          <p:nvSpPr>
            <p:cNvPr id="21" name="Graphic 2">
              <a:extLst>
                <a:ext uri="{FF2B5EF4-FFF2-40B4-BE49-F238E27FC236}">
                  <a16:creationId xmlns:a16="http://schemas.microsoft.com/office/drawing/2014/main" id="{AEF267AF-7427-46B8-B39E-0B8FCB794152}"/>
                </a:ext>
              </a:extLst>
            </p:cNvPr>
            <p:cNvSpPr/>
            <p:nvPr/>
          </p:nvSpPr>
          <p:spPr>
            <a:xfrm>
              <a:off x="7136071" y="2629247"/>
              <a:ext cx="22436" cy="312356"/>
            </a:xfrm>
            <a:custGeom>
              <a:avLst/>
              <a:gdLst>
                <a:gd name="connsiteX0" fmla="*/ 24656 w 33481"/>
                <a:gd name="connsiteY0" fmla="*/ 466115 h 466115"/>
                <a:gd name="connsiteX1" fmla="*/ 10105 w 33481"/>
                <a:gd name="connsiteY1" fmla="*/ 466115 h 466115"/>
                <a:gd name="connsiteX2" fmla="*/ 0 w 33481"/>
                <a:gd name="connsiteY2" fmla="*/ 456010 h 466115"/>
                <a:gd name="connsiteX3" fmla="*/ 0 w 33481"/>
                <a:gd name="connsiteY3" fmla="*/ 10105 h 466115"/>
                <a:gd name="connsiteX4" fmla="*/ 10105 w 33481"/>
                <a:gd name="connsiteY4" fmla="*/ 0 h 466115"/>
                <a:gd name="connsiteX5" fmla="*/ 24656 w 33481"/>
                <a:gd name="connsiteY5" fmla="*/ 0 h 466115"/>
                <a:gd name="connsiteX6" fmla="*/ 33482 w 33481"/>
                <a:gd name="connsiteY6" fmla="*/ 8825 h 466115"/>
                <a:gd name="connsiteX7" fmla="*/ 33482 w 33481"/>
                <a:gd name="connsiteY7" fmla="*/ 457223 h 466115"/>
                <a:gd name="connsiteX8" fmla="*/ 24656 w 33481"/>
                <a:gd name="connsiteY8" fmla="*/ 466115 h 4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466115">
                  <a:moveTo>
                    <a:pt x="24656" y="466115"/>
                  </a:moveTo>
                  <a:lnTo>
                    <a:pt x="10105" y="466115"/>
                  </a:lnTo>
                  <a:cubicBezTo>
                    <a:pt x="4514" y="466115"/>
                    <a:pt x="0" y="461601"/>
                    <a:pt x="0" y="456010"/>
                  </a:cubicBezTo>
                  <a:lnTo>
                    <a:pt x="0" y="10105"/>
                  </a:lnTo>
                  <a:cubicBezTo>
                    <a:pt x="0" y="4514"/>
                    <a:pt x="4514" y="0"/>
                    <a:pt x="10105" y="0"/>
                  </a:cubicBezTo>
                  <a:lnTo>
                    <a:pt x="24656" y="0"/>
                  </a:lnTo>
                  <a:cubicBezTo>
                    <a:pt x="29507" y="0"/>
                    <a:pt x="33482" y="3975"/>
                    <a:pt x="33482" y="8825"/>
                  </a:cubicBezTo>
                  <a:lnTo>
                    <a:pt x="33482" y="457223"/>
                  </a:lnTo>
                  <a:cubicBezTo>
                    <a:pt x="33482" y="462140"/>
                    <a:pt x="29507" y="466115"/>
                    <a:pt x="24656" y="466115"/>
                  </a:cubicBezTo>
                  <a:close/>
                </a:path>
              </a:pathLst>
            </a:custGeom>
            <a:solidFill>
              <a:srgbClr val="364551"/>
            </a:solidFill>
            <a:ln w="6728" cap="flat">
              <a:noFill/>
              <a:prstDash val="solid"/>
              <a:miter/>
            </a:ln>
          </p:spPr>
          <p:txBody>
            <a:bodyPr rtlCol="0" anchor="ctr"/>
            <a:lstStyle/>
            <a:p>
              <a:endParaRPr lang="en-US"/>
            </a:p>
          </p:txBody>
        </p:sp>
        <p:sp>
          <p:nvSpPr>
            <p:cNvPr id="22" name="Graphic 2">
              <a:extLst>
                <a:ext uri="{FF2B5EF4-FFF2-40B4-BE49-F238E27FC236}">
                  <a16:creationId xmlns:a16="http://schemas.microsoft.com/office/drawing/2014/main" id="{806D791C-6A33-4653-A86A-0CE4271F0FD5}"/>
                </a:ext>
              </a:extLst>
            </p:cNvPr>
            <p:cNvSpPr/>
            <p:nvPr/>
          </p:nvSpPr>
          <p:spPr>
            <a:xfrm>
              <a:off x="7136116" y="2651683"/>
              <a:ext cx="12685" cy="261568"/>
            </a:xfrm>
            <a:custGeom>
              <a:avLst/>
              <a:gdLst>
                <a:gd name="connsiteX0" fmla="*/ 17650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650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650"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24" y="390327"/>
                    <a:pt x="17650" y="390327"/>
                  </a:cubicBezTo>
                  <a:close/>
                </a:path>
              </a:pathLst>
            </a:custGeom>
            <a:solidFill>
              <a:srgbClr val="FAFDFF"/>
            </a:solidFill>
            <a:ln w="6728" cap="flat">
              <a:noFill/>
              <a:prstDash val="solid"/>
              <a:miter/>
            </a:ln>
          </p:spPr>
          <p:txBody>
            <a:bodyPr rtlCol="0" anchor="ctr"/>
            <a:lstStyle/>
            <a:p>
              <a:endParaRPr lang="en-US"/>
            </a:p>
          </p:txBody>
        </p:sp>
        <p:sp>
          <p:nvSpPr>
            <p:cNvPr id="23" name="Graphic 2">
              <a:extLst>
                <a:ext uri="{FF2B5EF4-FFF2-40B4-BE49-F238E27FC236}">
                  <a16:creationId xmlns:a16="http://schemas.microsoft.com/office/drawing/2014/main" id="{A06F96CF-8BA3-46BF-A627-D793CE2D1089}"/>
                </a:ext>
              </a:extLst>
            </p:cNvPr>
            <p:cNvSpPr/>
            <p:nvPr/>
          </p:nvSpPr>
          <p:spPr>
            <a:xfrm>
              <a:off x="7135665" y="3046338"/>
              <a:ext cx="22436" cy="312356"/>
            </a:xfrm>
            <a:custGeom>
              <a:avLst/>
              <a:gdLst>
                <a:gd name="connsiteX0" fmla="*/ 24656 w 33481"/>
                <a:gd name="connsiteY0" fmla="*/ 466115 h 466114"/>
                <a:gd name="connsiteX1" fmla="*/ 10105 w 33481"/>
                <a:gd name="connsiteY1" fmla="*/ 466115 h 466114"/>
                <a:gd name="connsiteX2" fmla="*/ 0 w 33481"/>
                <a:gd name="connsiteY2" fmla="*/ 456010 h 466114"/>
                <a:gd name="connsiteX3" fmla="*/ 0 w 33481"/>
                <a:gd name="connsiteY3" fmla="*/ 10105 h 466114"/>
                <a:gd name="connsiteX4" fmla="*/ 10105 w 33481"/>
                <a:gd name="connsiteY4" fmla="*/ 0 h 466114"/>
                <a:gd name="connsiteX5" fmla="*/ 24656 w 33481"/>
                <a:gd name="connsiteY5" fmla="*/ 0 h 466114"/>
                <a:gd name="connsiteX6" fmla="*/ 33482 w 33481"/>
                <a:gd name="connsiteY6" fmla="*/ 8825 h 466114"/>
                <a:gd name="connsiteX7" fmla="*/ 33482 w 33481"/>
                <a:gd name="connsiteY7" fmla="*/ 457222 h 466114"/>
                <a:gd name="connsiteX8" fmla="*/ 24656 w 33481"/>
                <a:gd name="connsiteY8" fmla="*/ 466115 h 46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466114">
                  <a:moveTo>
                    <a:pt x="24656" y="466115"/>
                  </a:moveTo>
                  <a:lnTo>
                    <a:pt x="10105" y="466115"/>
                  </a:lnTo>
                  <a:cubicBezTo>
                    <a:pt x="4514" y="466115"/>
                    <a:pt x="0" y="461601"/>
                    <a:pt x="0" y="456010"/>
                  </a:cubicBezTo>
                  <a:lnTo>
                    <a:pt x="0" y="10105"/>
                  </a:lnTo>
                  <a:cubicBezTo>
                    <a:pt x="0" y="4514"/>
                    <a:pt x="4514" y="0"/>
                    <a:pt x="10105" y="0"/>
                  </a:cubicBezTo>
                  <a:lnTo>
                    <a:pt x="24656" y="0"/>
                  </a:lnTo>
                  <a:cubicBezTo>
                    <a:pt x="29507" y="0"/>
                    <a:pt x="33482" y="3975"/>
                    <a:pt x="33482" y="8825"/>
                  </a:cubicBezTo>
                  <a:lnTo>
                    <a:pt x="33482" y="457222"/>
                  </a:lnTo>
                  <a:cubicBezTo>
                    <a:pt x="33482" y="462208"/>
                    <a:pt x="29507" y="466115"/>
                    <a:pt x="24656" y="466115"/>
                  </a:cubicBezTo>
                  <a:close/>
                </a:path>
              </a:pathLst>
            </a:custGeom>
            <a:solidFill>
              <a:srgbClr val="364551"/>
            </a:solidFill>
            <a:ln w="6728" cap="flat">
              <a:noFill/>
              <a:prstDash val="solid"/>
              <a:miter/>
            </a:ln>
          </p:spPr>
          <p:txBody>
            <a:bodyPr rtlCol="0" anchor="ctr"/>
            <a:lstStyle/>
            <a:p>
              <a:endParaRPr lang="en-US"/>
            </a:p>
          </p:txBody>
        </p:sp>
        <p:sp>
          <p:nvSpPr>
            <p:cNvPr id="24" name="Graphic 2">
              <a:extLst>
                <a:ext uri="{FF2B5EF4-FFF2-40B4-BE49-F238E27FC236}">
                  <a16:creationId xmlns:a16="http://schemas.microsoft.com/office/drawing/2014/main" id="{CB20D032-8379-402B-A2E6-A1FB8D70814D}"/>
                </a:ext>
              </a:extLst>
            </p:cNvPr>
            <p:cNvSpPr/>
            <p:nvPr/>
          </p:nvSpPr>
          <p:spPr>
            <a:xfrm>
              <a:off x="7135665" y="3068775"/>
              <a:ext cx="12685" cy="261568"/>
            </a:xfrm>
            <a:custGeom>
              <a:avLst/>
              <a:gdLst>
                <a:gd name="connsiteX0" fmla="*/ 17718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718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718"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91" y="390327"/>
                    <a:pt x="17718" y="390327"/>
                  </a:cubicBezTo>
                  <a:close/>
                </a:path>
              </a:pathLst>
            </a:custGeom>
            <a:solidFill>
              <a:srgbClr val="FAFDFF"/>
            </a:solidFill>
            <a:ln w="6728" cap="flat">
              <a:noFill/>
              <a:prstDash val="solid"/>
              <a:miter/>
            </a:ln>
          </p:spPr>
          <p:txBody>
            <a:bodyPr rtlCol="0" anchor="ctr"/>
            <a:lstStyle/>
            <a:p>
              <a:endParaRPr lang="en-US"/>
            </a:p>
          </p:txBody>
        </p:sp>
        <p:sp>
          <p:nvSpPr>
            <p:cNvPr id="25" name="Graphic 2">
              <a:extLst>
                <a:ext uri="{FF2B5EF4-FFF2-40B4-BE49-F238E27FC236}">
                  <a16:creationId xmlns:a16="http://schemas.microsoft.com/office/drawing/2014/main" id="{52F182CA-235B-4476-B3EE-0058EA08234A}"/>
                </a:ext>
              </a:extLst>
            </p:cNvPr>
            <p:cNvSpPr/>
            <p:nvPr/>
          </p:nvSpPr>
          <p:spPr>
            <a:xfrm>
              <a:off x="9387932" y="2734027"/>
              <a:ext cx="22436" cy="505531"/>
            </a:xfrm>
            <a:custGeom>
              <a:avLst/>
              <a:gdLst>
                <a:gd name="connsiteX0" fmla="*/ 24656 w 33481"/>
                <a:gd name="connsiteY0" fmla="*/ 754380 h 754380"/>
                <a:gd name="connsiteX1" fmla="*/ 10105 w 33481"/>
                <a:gd name="connsiteY1" fmla="*/ 754380 h 754380"/>
                <a:gd name="connsiteX2" fmla="*/ 0 w 33481"/>
                <a:gd name="connsiteY2" fmla="*/ 744275 h 754380"/>
                <a:gd name="connsiteX3" fmla="*/ 0 w 33481"/>
                <a:gd name="connsiteY3" fmla="*/ 10105 h 754380"/>
                <a:gd name="connsiteX4" fmla="*/ 10105 w 33481"/>
                <a:gd name="connsiteY4" fmla="*/ 0 h 754380"/>
                <a:gd name="connsiteX5" fmla="*/ 24656 w 33481"/>
                <a:gd name="connsiteY5" fmla="*/ 0 h 754380"/>
                <a:gd name="connsiteX6" fmla="*/ 33482 w 33481"/>
                <a:gd name="connsiteY6" fmla="*/ 8825 h 754380"/>
                <a:gd name="connsiteX7" fmla="*/ 33482 w 33481"/>
                <a:gd name="connsiteY7" fmla="*/ 745555 h 754380"/>
                <a:gd name="connsiteX8" fmla="*/ 24656 w 33481"/>
                <a:gd name="connsiteY8" fmla="*/ 754380 h 75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81" h="754380">
                  <a:moveTo>
                    <a:pt x="24656" y="754380"/>
                  </a:moveTo>
                  <a:lnTo>
                    <a:pt x="10105" y="754380"/>
                  </a:lnTo>
                  <a:cubicBezTo>
                    <a:pt x="4514" y="754380"/>
                    <a:pt x="0" y="749866"/>
                    <a:pt x="0" y="744275"/>
                  </a:cubicBezTo>
                  <a:lnTo>
                    <a:pt x="0" y="10105"/>
                  </a:lnTo>
                  <a:cubicBezTo>
                    <a:pt x="0" y="4514"/>
                    <a:pt x="4514" y="0"/>
                    <a:pt x="10105" y="0"/>
                  </a:cubicBezTo>
                  <a:lnTo>
                    <a:pt x="24656" y="0"/>
                  </a:lnTo>
                  <a:cubicBezTo>
                    <a:pt x="29507" y="0"/>
                    <a:pt x="33482" y="3975"/>
                    <a:pt x="33482" y="8825"/>
                  </a:cubicBezTo>
                  <a:lnTo>
                    <a:pt x="33482" y="745555"/>
                  </a:lnTo>
                  <a:cubicBezTo>
                    <a:pt x="33482" y="750405"/>
                    <a:pt x="29507" y="754380"/>
                    <a:pt x="24656" y="754380"/>
                  </a:cubicBezTo>
                  <a:close/>
                </a:path>
              </a:pathLst>
            </a:custGeom>
            <a:solidFill>
              <a:srgbClr val="8A9096"/>
            </a:solidFill>
            <a:ln w="6728" cap="flat">
              <a:noFill/>
              <a:prstDash val="solid"/>
              <a:miter/>
            </a:ln>
          </p:spPr>
          <p:txBody>
            <a:bodyPr rtlCol="0" anchor="ctr"/>
            <a:lstStyle/>
            <a:p>
              <a:pPr lvl="0"/>
              <a:endParaRPr lang="en-US"/>
            </a:p>
          </p:txBody>
        </p:sp>
        <p:sp>
          <p:nvSpPr>
            <p:cNvPr id="26" name="Graphic 2">
              <a:extLst>
                <a:ext uri="{FF2B5EF4-FFF2-40B4-BE49-F238E27FC236}">
                  <a16:creationId xmlns:a16="http://schemas.microsoft.com/office/drawing/2014/main" id="{5F9BCECF-A1A3-42CE-984F-533B971E86C0}"/>
                </a:ext>
              </a:extLst>
            </p:cNvPr>
            <p:cNvSpPr/>
            <p:nvPr/>
          </p:nvSpPr>
          <p:spPr>
            <a:xfrm>
              <a:off x="9397683" y="2770368"/>
              <a:ext cx="12685" cy="423322"/>
            </a:xfrm>
            <a:custGeom>
              <a:avLst/>
              <a:gdLst>
                <a:gd name="connsiteX0" fmla="*/ 17650 w 18930"/>
                <a:gd name="connsiteY0" fmla="*/ 631704 h 631704"/>
                <a:gd name="connsiteX1" fmla="*/ 1886 w 18930"/>
                <a:gd name="connsiteY1" fmla="*/ 631704 h 631704"/>
                <a:gd name="connsiteX2" fmla="*/ 0 w 18930"/>
                <a:gd name="connsiteY2" fmla="*/ 629818 h 631704"/>
                <a:gd name="connsiteX3" fmla="*/ 0 w 18930"/>
                <a:gd name="connsiteY3" fmla="*/ 1886 h 631704"/>
                <a:gd name="connsiteX4" fmla="*/ 1886 w 18930"/>
                <a:gd name="connsiteY4" fmla="*/ 0 h 631704"/>
                <a:gd name="connsiteX5" fmla="*/ 17650 w 18930"/>
                <a:gd name="connsiteY5" fmla="*/ 0 h 631704"/>
                <a:gd name="connsiteX6" fmla="*/ 18930 w 18930"/>
                <a:gd name="connsiteY6" fmla="*/ 1280 h 631704"/>
                <a:gd name="connsiteX7" fmla="*/ 18930 w 18930"/>
                <a:gd name="connsiteY7" fmla="*/ 630491 h 631704"/>
                <a:gd name="connsiteX8" fmla="*/ 17650 w 18930"/>
                <a:gd name="connsiteY8" fmla="*/ 631704 h 63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631704">
                  <a:moveTo>
                    <a:pt x="17650" y="631704"/>
                  </a:moveTo>
                  <a:lnTo>
                    <a:pt x="1886" y="631704"/>
                  </a:lnTo>
                  <a:cubicBezTo>
                    <a:pt x="808" y="631704"/>
                    <a:pt x="0" y="630828"/>
                    <a:pt x="0" y="629818"/>
                  </a:cubicBezTo>
                  <a:lnTo>
                    <a:pt x="0" y="1886"/>
                  </a:lnTo>
                  <a:cubicBezTo>
                    <a:pt x="0" y="808"/>
                    <a:pt x="876" y="0"/>
                    <a:pt x="1886" y="0"/>
                  </a:cubicBezTo>
                  <a:lnTo>
                    <a:pt x="17650" y="0"/>
                  </a:lnTo>
                  <a:cubicBezTo>
                    <a:pt x="18324" y="0"/>
                    <a:pt x="18930" y="539"/>
                    <a:pt x="18930" y="1280"/>
                  </a:cubicBezTo>
                  <a:lnTo>
                    <a:pt x="18930" y="630491"/>
                  </a:lnTo>
                  <a:cubicBezTo>
                    <a:pt x="18863" y="631098"/>
                    <a:pt x="18324" y="631704"/>
                    <a:pt x="17650" y="631704"/>
                  </a:cubicBezTo>
                  <a:close/>
                </a:path>
              </a:pathLst>
            </a:custGeom>
            <a:solidFill>
              <a:srgbClr val="4A4C4D"/>
            </a:solidFill>
            <a:ln w="6728" cap="flat">
              <a:noFill/>
              <a:prstDash val="solid"/>
              <a:miter/>
            </a:ln>
          </p:spPr>
          <p:txBody>
            <a:bodyPr rtlCol="0" anchor="ctr"/>
            <a:lstStyle/>
            <a:p>
              <a:pPr lvl="0"/>
              <a:endParaRPr lang="en-US"/>
            </a:p>
          </p:txBody>
        </p:sp>
        <p:sp>
          <p:nvSpPr>
            <p:cNvPr id="27" name="Graphic 2">
              <a:extLst>
                <a:ext uri="{FF2B5EF4-FFF2-40B4-BE49-F238E27FC236}">
                  <a16:creationId xmlns:a16="http://schemas.microsoft.com/office/drawing/2014/main" id="{EB0A7ADA-5C75-4BEF-AE0D-EB9917807B70}"/>
                </a:ext>
              </a:extLst>
            </p:cNvPr>
            <p:cNvSpPr/>
            <p:nvPr/>
          </p:nvSpPr>
          <p:spPr>
            <a:xfrm>
              <a:off x="9392220" y="3791586"/>
              <a:ext cx="18148" cy="346440"/>
            </a:xfrm>
            <a:custGeom>
              <a:avLst/>
              <a:gdLst>
                <a:gd name="connsiteX0" fmla="*/ 18257 w 27081"/>
                <a:gd name="connsiteY0" fmla="*/ 516977 h 516977"/>
                <a:gd name="connsiteX1" fmla="*/ 10105 w 27081"/>
                <a:gd name="connsiteY1" fmla="*/ 516977 h 516977"/>
                <a:gd name="connsiteX2" fmla="*/ 0 w 27081"/>
                <a:gd name="connsiteY2" fmla="*/ 506872 h 516977"/>
                <a:gd name="connsiteX3" fmla="*/ 0 w 27081"/>
                <a:gd name="connsiteY3" fmla="*/ 10105 h 516977"/>
                <a:gd name="connsiteX4" fmla="*/ 10105 w 27081"/>
                <a:gd name="connsiteY4" fmla="*/ 0 h 516977"/>
                <a:gd name="connsiteX5" fmla="*/ 18257 w 27081"/>
                <a:gd name="connsiteY5" fmla="*/ 0 h 516977"/>
                <a:gd name="connsiteX6" fmla="*/ 27082 w 27081"/>
                <a:gd name="connsiteY6" fmla="*/ 8825 h 516977"/>
                <a:gd name="connsiteX7" fmla="*/ 27082 w 27081"/>
                <a:gd name="connsiteY7" fmla="*/ 508152 h 516977"/>
                <a:gd name="connsiteX8" fmla="*/ 18257 w 27081"/>
                <a:gd name="connsiteY8" fmla="*/ 516977 h 51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81" h="516977">
                  <a:moveTo>
                    <a:pt x="18257" y="516977"/>
                  </a:moveTo>
                  <a:lnTo>
                    <a:pt x="10105" y="516977"/>
                  </a:lnTo>
                  <a:cubicBezTo>
                    <a:pt x="4514" y="516977"/>
                    <a:pt x="0" y="512464"/>
                    <a:pt x="0" y="506872"/>
                  </a:cubicBezTo>
                  <a:lnTo>
                    <a:pt x="0" y="10105"/>
                  </a:lnTo>
                  <a:cubicBezTo>
                    <a:pt x="0" y="4514"/>
                    <a:pt x="4514" y="0"/>
                    <a:pt x="10105" y="0"/>
                  </a:cubicBezTo>
                  <a:lnTo>
                    <a:pt x="18257" y="0"/>
                  </a:lnTo>
                  <a:cubicBezTo>
                    <a:pt x="23107" y="0"/>
                    <a:pt x="27082" y="3975"/>
                    <a:pt x="27082" y="8825"/>
                  </a:cubicBezTo>
                  <a:lnTo>
                    <a:pt x="27082" y="508152"/>
                  </a:lnTo>
                  <a:cubicBezTo>
                    <a:pt x="27082" y="513003"/>
                    <a:pt x="23107" y="516977"/>
                    <a:pt x="18257" y="516977"/>
                  </a:cubicBezTo>
                  <a:close/>
                </a:path>
              </a:pathLst>
            </a:custGeom>
            <a:solidFill>
              <a:srgbClr val="8A9096"/>
            </a:solidFill>
            <a:ln w="6728" cap="flat">
              <a:noFill/>
              <a:prstDash val="solid"/>
              <a:miter/>
            </a:ln>
          </p:spPr>
          <p:txBody>
            <a:bodyPr rtlCol="0" anchor="ctr"/>
            <a:lstStyle/>
            <a:p>
              <a:endParaRPr lang="en-US"/>
            </a:p>
          </p:txBody>
        </p:sp>
        <p:sp>
          <p:nvSpPr>
            <p:cNvPr id="28" name="Graphic 2">
              <a:extLst>
                <a:ext uri="{FF2B5EF4-FFF2-40B4-BE49-F238E27FC236}">
                  <a16:creationId xmlns:a16="http://schemas.microsoft.com/office/drawing/2014/main" id="{9DC8525E-2424-4195-A5E8-12589DCD8159}"/>
                </a:ext>
              </a:extLst>
            </p:cNvPr>
            <p:cNvSpPr/>
            <p:nvPr/>
          </p:nvSpPr>
          <p:spPr>
            <a:xfrm>
              <a:off x="9400076" y="3816461"/>
              <a:ext cx="10292" cy="290100"/>
            </a:xfrm>
            <a:custGeom>
              <a:avLst/>
              <a:gdLst>
                <a:gd name="connsiteX0" fmla="*/ 14080 w 15359"/>
                <a:gd name="connsiteY0" fmla="*/ 432903 h 432902"/>
                <a:gd name="connsiteX1" fmla="*/ 1886 w 15359"/>
                <a:gd name="connsiteY1" fmla="*/ 432903 h 432902"/>
                <a:gd name="connsiteX2" fmla="*/ 0 w 15359"/>
                <a:gd name="connsiteY2" fmla="*/ 431016 h 432902"/>
                <a:gd name="connsiteX3" fmla="*/ 0 w 15359"/>
                <a:gd name="connsiteY3" fmla="*/ 1886 h 432902"/>
                <a:gd name="connsiteX4" fmla="*/ 1886 w 15359"/>
                <a:gd name="connsiteY4" fmla="*/ 0 h 432902"/>
                <a:gd name="connsiteX5" fmla="*/ 14080 w 15359"/>
                <a:gd name="connsiteY5" fmla="*/ 0 h 432902"/>
                <a:gd name="connsiteX6" fmla="*/ 15360 w 15359"/>
                <a:gd name="connsiteY6" fmla="*/ 1280 h 432902"/>
                <a:gd name="connsiteX7" fmla="*/ 15360 w 15359"/>
                <a:gd name="connsiteY7" fmla="*/ 431690 h 432902"/>
                <a:gd name="connsiteX8" fmla="*/ 14080 w 15359"/>
                <a:gd name="connsiteY8" fmla="*/ 432903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59" h="432902">
                  <a:moveTo>
                    <a:pt x="14080" y="432903"/>
                  </a:moveTo>
                  <a:lnTo>
                    <a:pt x="1886" y="432903"/>
                  </a:lnTo>
                  <a:cubicBezTo>
                    <a:pt x="808" y="432903"/>
                    <a:pt x="0" y="432027"/>
                    <a:pt x="0" y="431016"/>
                  </a:cubicBezTo>
                  <a:lnTo>
                    <a:pt x="0" y="1886"/>
                  </a:lnTo>
                  <a:cubicBezTo>
                    <a:pt x="0" y="808"/>
                    <a:pt x="876" y="0"/>
                    <a:pt x="1886" y="0"/>
                  </a:cubicBezTo>
                  <a:lnTo>
                    <a:pt x="14080" y="0"/>
                  </a:lnTo>
                  <a:cubicBezTo>
                    <a:pt x="14753" y="0"/>
                    <a:pt x="15360" y="539"/>
                    <a:pt x="15360" y="1280"/>
                  </a:cubicBezTo>
                  <a:lnTo>
                    <a:pt x="15360" y="431690"/>
                  </a:lnTo>
                  <a:cubicBezTo>
                    <a:pt x="15360" y="432364"/>
                    <a:pt x="14821" y="432903"/>
                    <a:pt x="14080" y="432903"/>
                  </a:cubicBezTo>
                  <a:close/>
                </a:path>
              </a:pathLst>
            </a:custGeom>
            <a:solidFill>
              <a:srgbClr val="4A4C4D"/>
            </a:solidFill>
            <a:ln w="6728" cap="flat">
              <a:noFill/>
              <a:prstDash val="solid"/>
              <a:miter/>
            </a:ln>
          </p:spPr>
          <p:txBody>
            <a:bodyPr rtlCol="0" anchor="ctr"/>
            <a:lstStyle/>
            <a:p>
              <a:endParaRPr lang="en-US"/>
            </a:p>
          </p:txBody>
        </p:sp>
        <p:sp>
          <p:nvSpPr>
            <p:cNvPr id="29" name="Oval 31">
              <a:extLst>
                <a:ext uri="{FF2B5EF4-FFF2-40B4-BE49-F238E27FC236}">
                  <a16:creationId xmlns:a16="http://schemas.microsoft.com/office/drawing/2014/main" id="{DA006FF5-26EA-41EC-B242-757F72EF6133}"/>
                </a:ext>
              </a:extLst>
            </p:cNvPr>
            <p:cNvSpPr/>
            <p:nvPr/>
          </p:nvSpPr>
          <p:spPr>
            <a:xfrm>
              <a:off x="8571210" y="1741837"/>
              <a:ext cx="91630" cy="916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32">
              <a:extLst>
                <a:ext uri="{FF2B5EF4-FFF2-40B4-BE49-F238E27FC236}">
                  <a16:creationId xmlns:a16="http://schemas.microsoft.com/office/drawing/2014/main" id="{75E9E151-9D08-4D13-8EDA-60717D0C82AF}"/>
                </a:ext>
              </a:extLst>
            </p:cNvPr>
            <p:cNvSpPr/>
            <p:nvPr/>
          </p:nvSpPr>
          <p:spPr>
            <a:xfrm>
              <a:off x="8574604" y="1741837"/>
              <a:ext cx="84841" cy="84841"/>
            </a:xfrm>
            <a:prstGeom prst="ellipse">
              <a:avLst/>
            </a:prstGeom>
            <a:solidFill>
              <a:srgbClr val="070808"/>
            </a:solidFill>
            <a:ln w="672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
          <p:nvSpPr>
            <p:cNvPr id="31" name="Oval 33">
              <a:extLst>
                <a:ext uri="{FF2B5EF4-FFF2-40B4-BE49-F238E27FC236}">
                  <a16:creationId xmlns:a16="http://schemas.microsoft.com/office/drawing/2014/main" id="{3A5049CA-FB9F-4E44-95D4-0EEFE5069371}"/>
                </a:ext>
              </a:extLst>
            </p:cNvPr>
            <p:cNvSpPr/>
            <p:nvPr/>
          </p:nvSpPr>
          <p:spPr>
            <a:xfrm>
              <a:off x="8593922" y="1761154"/>
              <a:ext cx="46205" cy="46205"/>
            </a:xfrm>
            <a:prstGeom prst="ellipse">
              <a:avLst/>
            </a:prstGeom>
            <a:solidFill>
              <a:schemeClr val="tx1">
                <a:lumMod val="85000"/>
                <a:lumOff val="15000"/>
              </a:schemeClr>
            </a:solidFill>
            <a:ln w="672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
          <p:nvSpPr>
            <p:cNvPr id="32" name="Oval 34">
              <a:extLst>
                <a:ext uri="{FF2B5EF4-FFF2-40B4-BE49-F238E27FC236}">
                  <a16:creationId xmlns:a16="http://schemas.microsoft.com/office/drawing/2014/main" id="{005BDE6B-BF6A-4F40-AB9B-D5D34384B562}"/>
                </a:ext>
              </a:extLst>
            </p:cNvPr>
            <p:cNvSpPr/>
            <p:nvPr/>
          </p:nvSpPr>
          <p:spPr>
            <a:xfrm>
              <a:off x="8604769" y="1772002"/>
              <a:ext cx="24510" cy="24510"/>
            </a:xfrm>
            <a:prstGeom prst="ellipse">
              <a:avLst/>
            </a:prstGeom>
            <a:solidFill>
              <a:srgbClr val="081422"/>
            </a:solidFill>
            <a:ln w="672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
          <p:nvSpPr>
            <p:cNvPr id="33" name="Graphic 2">
              <a:extLst>
                <a:ext uri="{FF2B5EF4-FFF2-40B4-BE49-F238E27FC236}">
                  <a16:creationId xmlns:a16="http://schemas.microsoft.com/office/drawing/2014/main" id="{715DD1F8-8868-4378-BDC1-A96870E80AB8}"/>
                </a:ext>
              </a:extLst>
            </p:cNvPr>
            <p:cNvSpPr/>
            <p:nvPr userDrawn="1"/>
          </p:nvSpPr>
          <p:spPr>
            <a:xfrm flipH="1">
              <a:off x="7137665" y="2311904"/>
              <a:ext cx="8531" cy="119265"/>
            </a:xfrm>
            <a:custGeom>
              <a:avLst/>
              <a:gdLst>
                <a:gd name="connsiteX0" fmla="*/ 17650 w 18930"/>
                <a:gd name="connsiteY0" fmla="*/ 390327 h 390326"/>
                <a:gd name="connsiteX1" fmla="*/ 1886 w 18930"/>
                <a:gd name="connsiteY1" fmla="*/ 390327 h 390326"/>
                <a:gd name="connsiteX2" fmla="*/ 0 w 18930"/>
                <a:gd name="connsiteY2" fmla="*/ 388440 h 390326"/>
                <a:gd name="connsiteX3" fmla="*/ 0 w 18930"/>
                <a:gd name="connsiteY3" fmla="*/ 1886 h 390326"/>
                <a:gd name="connsiteX4" fmla="*/ 1886 w 18930"/>
                <a:gd name="connsiteY4" fmla="*/ 0 h 390326"/>
                <a:gd name="connsiteX5" fmla="*/ 17650 w 18930"/>
                <a:gd name="connsiteY5" fmla="*/ 0 h 390326"/>
                <a:gd name="connsiteX6" fmla="*/ 18930 w 18930"/>
                <a:gd name="connsiteY6" fmla="*/ 1280 h 390326"/>
                <a:gd name="connsiteX7" fmla="*/ 18930 w 18930"/>
                <a:gd name="connsiteY7" fmla="*/ 389047 h 390326"/>
                <a:gd name="connsiteX8" fmla="*/ 17650 w 18930"/>
                <a:gd name="connsiteY8" fmla="*/ 390327 h 39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30" h="390326">
                  <a:moveTo>
                    <a:pt x="17650" y="390327"/>
                  </a:moveTo>
                  <a:lnTo>
                    <a:pt x="1886" y="390327"/>
                  </a:lnTo>
                  <a:cubicBezTo>
                    <a:pt x="808" y="390327"/>
                    <a:pt x="0" y="389451"/>
                    <a:pt x="0" y="388440"/>
                  </a:cubicBezTo>
                  <a:lnTo>
                    <a:pt x="0" y="1886"/>
                  </a:lnTo>
                  <a:cubicBezTo>
                    <a:pt x="0" y="808"/>
                    <a:pt x="876" y="0"/>
                    <a:pt x="1886" y="0"/>
                  </a:cubicBezTo>
                  <a:lnTo>
                    <a:pt x="17650" y="0"/>
                  </a:lnTo>
                  <a:cubicBezTo>
                    <a:pt x="18324" y="0"/>
                    <a:pt x="18930" y="539"/>
                    <a:pt x="18930" y="1280"/>
                  </a:cubicBezTo>
                  <a:lnTo>
                    <a:pt x="18930" y="389047"/>
                  </a:lnTo>
                  <a:cubicBezTo>
                    <a:pt x="18930" y="389788"/>
                    <a:pt x="18324" y="390327"/>
                    <a:pt x="17650" y="390327"/>
                  </a:cubicBezTo>
                  <a:close/>
                </a:path>
              </a:pathLst>
            </a:custGeom>
            <a:solidFill>
              <a:srgbClr val="FAFDFF"/>
            </a:solidFill>
            <a:ln w="6728" cap="flat">
              <a:noFill/>
              <a:prstDash val="solid"/>
              <a:miter/>
            </a:ln>
          </p:spPr>
          <p:txBody>
            <a:bodyPr rtlCol="0" anchor="ctr"/>
            <a:lstStyle/>
            <a:p>
              <a:endParaRPr lang="en-US"/>
            </a:p>
          </p:txBody>
        </p:sp>
      </p:grpSp>
      <p:sp>
        <p:nvSpPr>
          <p:cNvPr id="34" name="Picture Placeholder 37">
            <a:extLst>
              <a:ext uri="{FF2B5EF4-FFF2-40B4-BE49-F238E27FC236}">
                <a16:creationId xmlns:a16="http://schemas.microsoft.com/office/drawing/2014/main" id="{5480EE83-3B4F-4C7A-A9E8-2C501865706F}"/>
              </a:ext>
            </a:extLst>
          </p:cNvPr>
          <p:cNvSpPr>
            <a:spLocks noGrp="1"/>
          </p:cNvSpPr>
          <p:nvPr>
            <p:ph type="pic" sz="quarter" idx="14" hasCustomPrompt="1"/>
          </p:nvPr>
        </p:nvSpPr>
        <p:spPr>
          <a:xfrm>
            <a:off x="6900857" y="2758019"/>
            <a:ext cx="1466218" cy="3196113"/>
          </a:xfrm>
          <a:custGeom>
            <a:avLst/>
            <a:gdLst>
              <a:gd name="connsiteX0" fmla="*/ 216694 w 2014580"/>
              <a:gd name="connsiteY0" fmla="*/ 0 h 4391451"/>
              <a:gd name="connsiteX1" fmla="*/ 408560 w 2014580"/>
              <a:gd name="connsiteY1" fmla="*/ 0 h 4391451"/>
              <a:gd name="connsiteX2" fmla="*/ 427159 w 2014580"/>
              <a:gd name="connsiteY2" fmla="*/ 18600 h 4391451"/>
              <a:gd name="connsiteX3" fmla="*/ 571080 w 2014580"/>
              <a:gd name="connsiteY3" fmla="*/ 162521 h 4391451"/>
              <a:gd name="connsiteX4" fmla="*/ 1434472 w 2014580"/>
              <a:gd name="connsiteY4" fmla="*/ 162521 h 4391451"/>
              <a:gd name="connsiteX5" fmla="*/ 1578393 w 2014580"/>
              <a:gd name="connsiteY5" fmla="*/ 18600 h 4391451"/>
              <a:gd name="connsiteX6" fmla="*/ 1596992 w 2014580"/>
              <a:gd name="connsiteY6" fmla="*/ 0 h 4391451"/>
              <a:gd name="connsiteX7" fmla="*/ 1797886 w 2014580"/>
              <a:gd name="connsiteY7" fmla="*/ 0 h 4391451"/>
              <a:gd name="connsiteX8" fmla="*/ 2014580 w 2014580"/>
              <a:gd name="connsiteY8" fmla="*/ 216694 h 4391451"/>
              <a:gd name="connsiteX9" fmla="*/ 2014580 w 2014580"/>
              <a:gd name="connsiteY9" fmla="*/ 4174756 h 4391451"/>
              <a:gd name="connsiteX10" fmla="*/ 1797886 w 2014580"/>
              <a:gd name="connsiteY10" fmla="*/ 4391451 h 4391451"/>
              <a:gd name="connsiteX11" fmla="*/ 216694 w 2014580"/>
              <a:gd name="connsiteY11" fmla="*/ 4391451 h 4391451"/>
              <a:gd name="connsiteX12" fmla="*/ 0 w 2014580"/>
              <a:gd name="connsiteY12" fmla="*/ 4174756 h 4391451"/>
              <a:gd name="connsiteX13" fmla="*/ 0 w 2014580"/>
              <a:gd name="connsiteY13" fmla="*/ 216694 h 4391451"/>
              <a:gd name="connsiteX14" fmla="*/ 216694 w 2014580"/>
              <a:gd name="connsiteY14" fmla="*/ 0 h 439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14580" h="4391451">
                <a:moveTo>
                  <a:pt x="216694" y="0"/>
                </a:moveTo>
                <a:lnTo>
                  <a:pt x="408560" y="0"/>
                </a:lnTo>
                <a:cubicBezTo>
                  <a:pt x="418807" y="0"/>
                  <a:pt x="427159" y="8307"/>
                  <a:pt x="427159" y="18600"/>
                </a:cubicBezTo>
                <a:cubicBezTo>
                  <a:pt x="427159" y="98099"/>
                  <a:pt x="491626" y="162521"/>
                  <a:pt x="571080" y="162521"/>
                </a:cubicBezTo>
                <a:lnTo>
                  <a:pt x="1434472" y="162521"/>
                </a:lnTo>
                <a:cubicBezTo>
                  <a:pt x="1513972" y="162521"/>
                  <a:pt x="1578393" y="98054"/>
                  <a:pt x="1578393" y="18600"/>
                </a:cubicBezTo>
                <a:cubicBezTo>
                  <a:pt x="1578393" y="8352"/>
                  <a:pt x="1586699" y="0"/>
                  <a:pt x="1596992" y="0"/>
                </a:cubicBezTo>
                <a:lnTo>
                  <a:pt x="1797886" y="0"/>
                </a:lnTo>
                <a:cubicBezTo>
                  <a:pt x="1917564" y="0"/>
                  <a:pt x="2014580" y="97016"/>
                  <a:pt x="2014580" y="216694"/>
                </a:cubicBezTo>
                <a:lnTo>
                  <a:pt x="2014580" y="4174756"/>
                </a:lnTo>
                <a:cubicBezTo>
                  <a:pt x="2014580" y="4294435"/>
                  <a:pt x="1917564" y="4391451"/>
                  <a:pt x="1797886" y="4391451"/>
                </a:cubicBezTo>
                <a:lnTo>
                  <a:pt x="216694" y="4391451"/>
                </a:lnTo>
                <a:cubicBezTo>
                  <a:pt x="97016" y="4391451"/>
                  <a:pt x="0" y="4294435"/>
                  <a:pt x="0" y="4174756"/>
                </a:cubicBezTo>
                <a:lnTo>
                  <a:pt x="0" y="216694"/>
                </a:lnTo>
                <a:cubicBezTo>
                  <a:pt x="0" y="97016"/>
                  <a:pt x="97016" y="0"/>
                  <a:pt x="216694" y="0"/>
                </a:cubicBezTo>
                <a:close/>
              </a:path>
            </a:pathLst>
          </a:custGeom>
          <a:solidFill>
            <a:schemeClr val="bg1">
              <a:lumMod val="95000"/>
            </a:schemeClr>
          </a:solidFill>
        </p:spPr>
        <p:txBody>
          <a:bodyPr wrap="square" anchor="ctr">
            <a:noAutofit/>
          </a:bodyP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35" name="Text Placeholder 9">
            <a:extLst>
              <a:ext uri="{FF2B5EF4-FFF2-40B4-BE49-F238E27FC236}">
                <a16:creationId xmlns:a16="http://schemas.microsoft.com/office/drawing/2014/main" id="{7BC49B0F-40FA-4C7D-881C-5A5A089F25DA}"/>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75000"/>
                    <a:lumOff val="2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445283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image" Target="../media/image11.png"/><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3.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F0BE11-BDD8-D8C1-645C-79FD89FF5F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endParaRPr lang="en-US" dirty="0"/>
          </a:p>
        </p:txBody>
      </p:sp>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9" r:id="rId15"/>
    <p:sldLayoutId id="2147483688" r:id="rId16"/>
    <p:sldLayoutId id="2147483687" r:id="rId17"/>
    <p:sldLayoutId id="2147483671" r:id="rId18"/>
    <p:sldLayoutId id="2147483672" r:id="rId1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1">
            <a:alphaModFix amt="30000"/>
            <a:extLst>
              <a:ext uri="{28A0092B-C50C-407E-A947-70E740481C1C}">
                <a14:useLocalDpi xmlns:a14="http://schemas.microsoft.com/office/drawing/2010/main" val="0"/>
              </a:ext>
            </a:extLst>
          </a:blip>
          <a:srcRect/>
          <a:stretch>
            <a:fillRect/>
          </a:stretch>
        </p:blipFill>
        <p:spPr bwMode="auto">
          <a:xfrm>
            <a:off x="-152403" y="238124"/>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C30226E-76E1-42FC-9836-7F7BA055C86F}" type="datetime1">
              <a:rPr lang="en-US" smtClean="0"/>
              <a:t>7/8/2024</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extLst>
      <p:ext uri="{BB962C8B-B14F-4D97-AF65-F5344CB8AC3E}">
        <p14:creationId xmlns:p14="http://schemas.microsoft.com/office/powerpoint/2010/main" val="902203670"/>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649" r:id="rId19"/>
  </p:sldLayoutIdLst>
  <p:hf hdr="0" ftr="0" dt="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0.PNG"/><Relationship Id="rId1" Type="http://schemas.openxmlformats.org/officeDocument/2006/relationships/slideLayout" Target="../slideLayouts/slideLayout27.xml"/><Relationship Id="rId5" Type="http://schemas.openxmlformats.org/officeDocument/2006/relationships/image" Target="../media/image14.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13.png"/><Relationship Id="rId3" Type="http://schemas.openxmlformats.org/officeDocument/2006/relationships/diagramLayout" Target="../diagrams/layout1.xml"/><Relationship Id="rId7" Type="http://schemas.openxmlformats.org/officeDocument/2006/relationships/diagramData" Target="../diagrams/data2.xml"/><Relationship Id="rId12" Type="http://schemas.microsoft.com/office/2017/06/relationships/model3d" Target="../media/model3d1.glb"/><Relationship Id="rId2" Type="http://schemas.openxmlformats.org/officeDocument/2006/relationships/diagramData" Target="../diagrams/data1.xml"/><Relationship Id="rId1" Type="http://schemas.openxmlformats.org/officeDocument/2006/relationships/slideLayout" Target="../slideLayouts/slideLayout38.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3.xml"/><Relationship Id="rId7" Type="http://schemas.openxmlformats.org/officeDocument/2006/relationships/image" Target="../media/image15.jpg"/><Relationship Id="rId2" Type="http://schemas.openxmlformats.org/officeDocument/2006/relationships/diagramData" Target="../diagrams/data3.xml"/><Relationship Id="rId1" Type="http://schemas.openxmlformats.org/officeDocument/2006/relationships/slideLayout" Target="../slideLayouts/slideLayout3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4.png"/><Relationship Id="rId2" Type="http://schemas.openxmlformats.org/officeDocument/2006/relationships/diagramData" Target="../diagrams/data4.xml"/><Relationship Id="rId1" Type="http://schemas.openxmlformats.org/officeDocument/2006/relationships/slideLayout" Target="../slideLayouts/slideLayout3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grpSp>
        <p:nvGrpSpPr>
          <p:cNvPr id="116" name="Group 115">
            <a:extLst>
              <a:ext uri="{FF2B5EF4-FFF2-40B4-BE49-F238E27FC236}">
                <a16:creationId xmlns:a16="http://schemas.microsoft.com/office/drawing/2014/main" id="{82EEA7F3-64E0-47B1-9B06-0677EA6FD79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117" name="Rectangle 116">
              <a:extLst>
                <a:ext uri="{FF2B5EF4-FFF2-40B4-BE49-F238E27FC236}">
                  <a16:creationId xmlns:a16="http://schemas.microsoft.com/office/drawing/2014/main" id="{F0787433-E8FF-45C5-A1C3-70BC1491BA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8" name="Picture 2">
              <a:extLst>
                <a:ext uri="{FF2B5EF4-FFF2-40B4-BE49-F238E27FC236}">
                  <a16:creationId xmlns:a16="http://schemas.microsoft.com/office/drawing/2014/main" id="{A649E977-62EB-4D2F-9AF9-947B5E73CA39}"/>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p14="http://schemas.microsoft.com/office/powerpoint/2010/main" xmlns:a16="http://schemas.microsoft.com/office/drawing/2014/main" xmlns="">
                  <a:solidFill>
                    <a:srgbClr val="FFFFFF"/>
                  </a:solidFill>
                </a14:hiddenFill>
              </a:ext>
            </a:extLst>
          </p:spPr>
        </p:pic>
      </p:grpSp>
      <p:sp>
        <p:nvSpPr>
          <p:cNvPr id="2" name="Title 1">
            <a:extLst>
              <a:ext uri="{FF2B5EF4-FFF2-40B4-BE49-F238E27FC236}">
                <a16:creationId xmlns:a16="http://schemas.microsoft.com/office/drawing/2014/main" id="{D614EB05-E341-9C71-CC24-25889CEDC0E8}"/>
              </a:ext>
            </a:extLst>
          </p:cNvPr>
          <p:cNvSpPr>
            <a:spLocks noGrp="1"/>
          </p:cNvSpPr>
          <p:nvPr>
            <p:ph type="ctrTitle"/>
          </p:nvPr>
        </p:nvSpPr>
        <p:spPr>
          <a:xfrm>
            <a:off x="37507" y="429578"/>
            <a:ext cx="8822099" cy="763469"/>
          </a:xfrm>
        </p:spPr>
        <p:txBody>
          <a:bodyPr vert="horz" lIns="91440" tIns="45720" rIns="91440" bIns="45720" rtlCol="0">
            <a:normAutofit/>
          </a:bodyPr>
          <a:lstStyle/>
          <a:p>
            <a:pPr algn="ctr"/>
            <a:r>
              <a:rPr lang="en-US" sz="2400" b="1" dirty="0">
                <a:solidFill>
                  <a:schemeClr val="accent4">
                    <a:lumMod val="50000"/>
                  </a:schemeClr>
                </a:solidFill>
                <a:latin typeface="Arial" panose="020B0604020202020204" pitchFamily="34" charset="0"/>
                <a:cs typeface="Arial" panose="020B0604020202020204" pitchFamily="34" charset="0"/>
              </a:rPr>
              <a:t>Factors of the Precast Concrete Supply Chain: </a:t>
            </a:r>
            <a:br>
              <a:rPr lang="en-US" sz="1800"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An Interpretive Structural Modeling Approach</a:t>
            </a:r>
            <a:endParaRPr lang="en-US" sz="1800" b="1" cap="none" dirty="0">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0309C48B-8EAE-4009-B332-4B0519FEC153}"/>
              </a:ext>
            </a:extLst>
          </p:cNvPr>
          <p:cNvSpPr txBox="1">
            <a:spLocks/>
          </p:cNvSpPr>
          <p:nvPr/>
        </p:nvSpPr>
        <p:spPr>
          <a:xfrm>
            <a:off x="1225611" y="2806307"/>
            <a:ext cx="9740778" cy="225141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kern="1200" cap="all" baseline="0">
                <a:solidFill>
                  <a:schemeClr val="tx1"/>
                </a:solidFill>
                <a:latin typeface="+mj-lt"/>
                <a:ea typeface="+mj-ea"/>
                <a:cs typeface="+mj-cs"/>
              </a:defRPr>
            </a:lvl1pPr>
          </a:lstStyle>
          <a:p>
            <a:pPr algn="ctr"/>
            <a:endParaRPr lang="en-US" sz="1800" b="1" cap="none" dirty="0">
              <a:latin typeface="Calibri" panose="020F0502020204030204" pitchFamily="34" charset="0"/>
              <a:cs typeface="Calibri" panose="020F0502020204030204" pitchFamily="34" charset="0"/>
            </a:endParaRPr>
          </a:p>
          <a:p>
            <a:pPr algn="ctr"/>
            <a:r>
              <a:rPr lang="en-US" sz="1800" b="1" cap="none" dirty="0">
                <a:latin typeface="Calibri" panose="020F0502020204030204" pitchFamily="34" charset="0"/>
                <a:cs typeface="Calibri" panose="020F0502020204030204" pitchFamily="34" charset="0"/>
              </a:rPr>
              <a:t>By</a:t>
            </a:r>
          </a:p>
          <a:p>
            <a:pPr algn="ctr"/>
            <a:endParaRPr lang="en-US" sz="1800" b="1" cap="none" dirty="0">
              <a:latin typeface="Calibri" panose="020F0502020204030204" pitchFamily="34" charset="0"/>
              <a:cs typeface="Calibri" panose="020F0502020204030204" pitchFamily="34" charset="0"/>
            </a:endParaRPr>
          </a:p>
          <a:p>
            <a:pPr algn="ctr">
              <a:lnSpc>
                <a:spcPct val="120000"/>
              </a:lnSpc>
            </a:pPr>
            <a:r>
              <a:rPr lang="en-US" sz="1800" b="1" cap="none" dirty="0">
                <a:latin typeface="Arial Narrow" panose="020B0606020202030204" pitchFamily="34" charset="0"/>
                <a:cs typeface="Times New Roman" panose="02020603050405020304" pitchFamily="18" charset="0"/>
              </a:rPr>
              <a:t>Anik Mazumder and Bhaba R. Sarker</a:t>
            </a:r>
          </a:p>
          <a:p>
            <a:pPr algn="ctr">
              <a:lnSpc>
                <a:spcPct val="120000"/>
              </a:lnSpc>
            </a:pPr>
            <a:r>
              <a:rPr lang="en-US" sz="1800" b="1" cap="small" dirty="0">
                <a:latin typeface="Copperplate Gothic Bold" panose="020E0705020206020404" pitchFamily="34" charset="0"/>
                <a:cs typeface="Calibri" panose="020F0502020204030204" pitchFamily="34" charset="0"/>
              </a:rPr>
              <a:t>Louisiana State University</a:t>
            </a:r>
          </a:p>
          <a:p>
            <a:pPr algn="ctr">
              <a:lnSpc>
                <a:spcPct val="120000"/>
              </a:lnSpc>
            </a:pPr>
            <a:r>
              <a:rPr lang="en-US" sz="1800" b="1" cap="none" dirty="0">
                <a:latin typeface="Arial Narrow" panose="020B0606020202030204" pitchFamily="34" charset="0"/>
                <a:cs typeface="Calibri" panose="020F0502020204030204" pitchFamily="34" charset="0"/>
              </a:rPr>
              <a:t>amazum3@lsu.edu </a:t>
            </a:r>
            <a:r>
              <a:rPr lang="en-US" sz="1800" b="1" cap="none" dirty="0">
                <a:latin typeface="Arial Narrow" panose="020B0606020202030204" pitchFamily="34" charset="0"/>
                <a:cs typeface="Times New Roman" panose="02020603050405020304" pitchFamily="18" charset="0"/>
              </a:rPr>
              <a:t>● </a:t>
            </a:r>
            <a:r>
              <a:rPr lang="en-US" sz="1800" b="1" cap="small" dirty="0">
                <a:latin typeface="Arial Narrow" panose="020B0606020202030204" pitchFamily="34" charset="0"/>
                <a:ea typeface="Calibri" panose="020F0502020204030204" pitchFamily="34" charset="0"/>
                <a:cs typeface="Calibri" panose="020F0502020204030204" pitchFamily="34" charset="0"/>
              </a:rPr>
              <a:t>(225) 220-2006</a:t>
            </a:r>
          </a:p>
          <a:p>
            <a:pPr algn="ctr">
              <a:lnSpc>
                <a:spcPct val="120000"/>
              </a:lnSpc>
            </a:pPr>
            <a:r>
              <a:rPr lang="en-US" sz="1800" b="1" cap="none" dirty="0">
                <a:latin typeface="Arial Narrow" panose="020B0606020202030204" pitchFamily="34" charset="0"/>
                <a:cs typeface="Calibri" panose="020F0502020204030204" pitchFamily="34" charset="0"/>
              </a:rPr>
              <a:t>bsarker@lsu.edu </a:t>
            </a:r>
            <a:r>
              <a:rPr lang="en-US" sz="1800" b="1" cap="none" dirty="0">
                <a:latin typeface="Arial Narrow" panose="020B0606020202030204" pitchFamily="34" charset="0"/>
                <a:cs typeface="Times New Roman" panose="02020603050405020304" pitchFamily="18" charset="0"/>
              </a:rPr>
              <a:t>● </a:t>
            </a:r>
            <a:r>
              <a:rPr lang="en-US" sz="1800" b="1" cap="small" dirty="0">
                <a:latin typeface="Arial Narrow" panose="020B0606020202030204" pitchFamily="34" charset="0"/>
                <a:ea typeface="Calibri" panose="020F0502020204030204" pitchFamily="34" charset="0"/>
                <a:cs typeface="Calibri" panose="020F0502020204030204" pitchFamily="34" charset="0"/>
              </a:rPr>
              <a:t>(225) 578-5370</a:t>
            </a:r>
          </a:p>
          <a:p>
            <a:pPr algn="ctr">
              <a:lnSpc>
                <a:spcPct val="120000"/>
              </a:lnSpc>
            </a:pPr>
            <a:endParaRPr lang="en-US" sz="1800" b="1" cap="small" dirty="0">
              <a:latin typeface="Arial Narrow" panose="020B0606020202030204" pitchFamily="34" charset="0"/>
              <a:ea typeface="Calibri" panose="020F0502020204030204" pitchFamily="34" charset="0"/>
              <a:cs typeface="Calibri" panose="020F0502020204030204" pitchFamily="34" charset="0"/>
            </a:endParaRPr>
          </a:p>
          <a:p>
            <a:pPr algn="ctr">
              <a:lnSpc>
                <a:spcPct val="120000"/>
              </a:lnSpc>
            </a:pPr>
            <a:endParaRPr lang="en-US" sz="1800" b="1" cap="small" dirty="0">
              <a:latin typeface="Arial Narrow" panose="020B0606020202030204" pitchFamily="34" charset="0"/>
              <a:ea typeface="Calibri" panose="020F0502020204030204" pitchFamily="34" charset="0"/>
              <a:cs typeface="Calibri" panose="020F0502020204030204" pitchFamily="34" charset="0"/>
            </a:endParaRPr>
          </a:p>
          <a:p>
            <a:pPr algn="ctr"/>
            <a:endParaRPr lang="en-US" sz="1200" b="1" cap="small" dirty="0">
              <a:latin typeface="Arial Narrow" panose="020B0606020202030204" pitchFamily="34" charset="0"/>
              <a:ea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D228864F-A221-4908-B64C-B31A70C33AD2}"/>
              </a:ext>
            </a:extLst>
          </p:cNvPr>
          <p:cNvSpPr txBox="1">
            <a:spLocks/>
          </p:cNvSpPr>
          <p:nvPr/>
        </p:nvSpPr>
        <p:spPr>
          <a:xfrm>
            <a:off x="1423415" y="6347836"/>
            <a:ext cx="9198864" cy="361249"/>
          </a:xfrm>
          <a:prstGeom prst="rect">
            <a:avLst/>
          </a:prstGeom>
          <a:solidFill>
            <a:schemeClr val="accent4">
              <a:lumMod val="20000"/>
              <a:lumOff val="80000"/>
            </a:schemeClr>
          </a:solidFill>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4800" kern="1200" cap="all" baseline="0">
                <a:solidFill>
                  <a:schemeClr val="tx1"/>
                </a:solidFill>
                <a:latin typeface="+mj-lt"/>
                <a:ea typeface="+mj-ea"/>
                <a:cs typeface="+mj-cs"/>
              </a:defRPr>
            </a:lvl1pPr>
          </a:lstStyle>
          <a:p>
            <a:pPr algn="ctr"/>
            <a:r>
              <a:rPr lang="en-US" sz="2000" b="1" cap="none" dirty="0">
                <a:latin typeface="Arial Narrow" panose="020B0606020202030204" pitchFamily="34" charset="0"/>
                <a:cs typeface="Calibri" panose="020F0502020204030204" pitchFamily="34" charset="0"/>
              </a:rPr>
              <a:t>Graduate Research Conference, LSU Student Union, LSU, Baton Rouge, LA (April 30, 2024)</a:t>
            </a:r>
          </a:p>
        </p:txBody>
      </p:sp>
      <p:sp>
        <p:nvSpPr>
          <p:cNvPr id="3" name="Slide Number Placeholder 2">
            <a:extLst>
              <a:ext uri="{FF2B5EF4-FFF2-40B4-BE49-F238E27FC236}">
                <a16:creationId xmlns:a16="http://schemas.microsoft.com/office/drawing/2014/main" id="{3DA0888B-5A59-A9B6-1ECA-195EFB522D3C}"/>
              </a:ext>
            </a:extLst>
          </p:cNvPr>
          <p:cNvSpPr>
            <a:spLocks noGrp="1"/>
          </p:cNvSpPr>
          <p:nvPr>
            <p:ph type="sldNum" sz="quarter" idx="12"/>
          </p:nvPr>
        </p:nvSpPr>
        <p:spPr>
          <a:xfrm>
            <a:off x="10828245" y="6248929"/>
            <a:ext cx="771089" cy="365125"/>
          </a:xfrm>
        </p:spPr>
        <p:txBody>
          <a:bodyPr/>
          <a:lstStyle/>
          <a:p>
            <a:fld id="{4FAB73BC-B049-4115-A692-8D63A059BFB8}" type="slidenum">
              <a:rPr lang="en-US" sz="1600" b="1" smtClean="0">
                <a:solidFill>
                  <a:schemeClr val="tx1"/>
                </a:solidFill>
                <a:latin typeface="Arial" panose="020B0604020202020204" pitchFamily="34" charset="0"/>
                <a:cs typeface="Arial" panose="020B0604020202020204" pitchFamily="34" charset="0"/>
              </a:rPr>
              <a:pPr/>
              <a:t>1</a:t>
            </a:fld>
            <a:endParaRPr lang="en-US" sz="1600" b="1"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8CB122FD-BF7F-3CA4-C194-E2D5AEAF51F9}"/>
              </a:ext>
            </a:extLst>
          </p:cNvPr>
          <p:cNvSpPr/>
          <p:nvPr/>
        </p:nvSpPr>
        <p:spPr>
          <a:xfrm>
            <a:off x="0" y="5200299"/>
            <a:ext cx="12192000" cy="76346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t>Acknowledgment: This project is fully funded by TRANSPORTATION INFRASTRUCTURE PRECAST INNOVATION CENTER (TRANS-IPIC) </a:t>
            </a:r>
            <a:r>
              <a:rPr lang="en-US" b="1" kern="0" dirty="0">
                <a:latin typeface="Bookman Old Style" panose="02050604050505020204" pitchFamily="18" charset="0"/>
                <a:cs typeface="Arial" panose="020B0604020202020204" pitchFamily="34" charset="0"/>
              </a:rPr>
              <a:t>#</a:t>
            </a:r>
            <a:r>
              <a:rPr lang="en-US" sz="1800" b="1" kern="0" dirty="0">
                <a:effectLst/>
                <a:latin typeface="Bookman Old Style" panose="02050604050505020204" pitchFamily="18" charset="0"/>
                <a:ea typeface="Times New Roman" panose="02020603050405020304" pitchFamily="18" charset="0"/>
                <a:cs typeface="Arial" panose="020B0604020202020204" pitchFamily="34" charset="0"/>
              </a:rPr>
              <a:t>LS-23-RP-04 </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descr="A black background with red letters&#10;&#10;Description automatically generated">
            <a:extLst>
              <a:ext uri="{FF2B5EF4-FFF2-40B4-BE49-F238E27FC236}">
                <a16:creationId xmlns:a16="http://schemas.microsoft.com/office/drawing/2014/main" id="{734BD2B1-5908-0EA2-DB39-9D1D6C1244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97112" y="206420"/>
            <a:ext cx="3154680" cy="961742"/>
          </a:xfrm>
          <a:prstGeom prst="rect">
            <a:avLst/>
          </a:prstGeom>
        </p:spPr>
      </p:pic>
    </p:spTree>
    <p:extLst>
      <p:ext uri="{BB962C8B-B14F-4D97-AF65-F5344CB8AC3E}">
        <p14:creationId xmlns:p14="http://schemas.microsoft.com/office/powerpoint/2010/main" val="226917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7"/>
                                        </p:tgtEl>
                                        <p:attrNameLst>
                                          <p:attrName>style.visibility</p:attrName>
                                        </p:attrNameLst>
                                      </p:cBhvr>
                                      <p:to>
                                        <p:strVal val="visible"/>
                                      </p:to>
                                    </p:set>
                                    <p:animEffect transition="in" filter="fade">
                                      <p:cBhvr>
                                        <p:cTn id="10" dur="700"/>
                                        <p:tgtEl>
                                          <p:spTgt spid="7"/>
                                        </p:tgtEl>
                                      </p:cBhvr>
                                    </p:animEffect>
                                  </p:childTnLst>
                                </p:cTn>
                              </p:par>
                              <p:par>
                                <p:cTn id="11" presetID="10" presetClass="entr" presetSubtype="0" fill="hold" grpId="0" nodeType="withEffect">
                                  <p:stCondLst>
                                    <p:cond delay="1000"/>
                                  </p:stCondLst>
                                  <p:iterate>
                                    <p:tmPct val="10000"/>
                                  </p:iterate>
                                  <p:childTnLst>
                                    <p:set>
                                      <p:cBhvr>
                                        <p:cTn id="12" dur="1" fill="hold">
                                          <p:stCondLst>
                                            <p:cond delay="0"/>
                                          </p:stCondLst>
                                        </p:cTn>
                                        <p:tgtEl>
                                          <p:spTgt spid="8"/>
                                        </p:tgtEl>
                                        <p:attrNameLst>
                                          <p:attrName>style.visibility</p:attrName>
                                        </p:attrNameLst>
                                      </p:cBhvr>
                                      <p:to>
                                        <p:strVal val="visible"/>
                                      </p:to>
                                    </p:set>
                                    <p:animEffect transition="in" filter="fade">
                                      <p:cBhvr>
                                        <p:cTn id="13" dur="7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60C9310-D552-E055-62B0-44FC40E723D7}"/>
              </a:ext>
            </a:extLst>
          </p:cNvPr>
          <p:cNvSpPr/>
          <p:nvPr/>
        </p:nvSpPr>
        <p:spPr>
          <a:xfrm>
            <a:off x="3320433" y="223421"/>
            <a:ext cx="5551133" cy="762000"/>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Reachability Matrix</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84499C4-599C-BC6D-8B13-B30776F5D4EA}"/>
                  </a:ext>
                </a:extLst>
              </p:cNvPr>
              <p:cNvSpPr txBox="1"/>
              <p:nvPr/>
            </p:nvSpPr>
            <p:spPr>
              <a:xfrm>
                <a:off x="3320433" y="4069556"/>
                <a:ext cx="5583742" cy="2207464"/>
              </a:xfrm>
              <a:prstGeom prst="rect">
                <a:avLst/>
              </a:prstGeom>
              <a:solidFill>
                <a:schemeClr val="accent6">
                  <a:lumMod val="20000"/>
                  <a:lumOff val="80000"/>
                </a:schemeClr>
              </a:solidFill>
            </p:spPr>
            <p:txBody>
              <a:bodyPr wrap="square">
                <a:spAutoFit/>
              </a:bodyPr>
              <a:lstStyle/>
              <a:p>
                <a:pPr marL="0" marR="0">
                  <a:lnSpc>
                    <a:spcPct val="107000"/>
                  </a:lnSpc>
                  <a:spcBef>
                    <a:spcPts val="0"/>
                  </a:spcBef>
                  <a:spcAft>
                    <a:spcPts val="800"/>
                  </a:spcAft>
                </a:pPr>
                <a:r>
                  <a:rPr lang="en-US" sz="2400" b="1" kern="100" dirty="0">
                    <a:latin typeface="Calibri" panose="020F0502020204030204" pitchFamily="34" charset="0"/>
                    <a:ea typeface="Calibri" panose="020F0502020204030204" pitchFamily="34" charset="0"/>
                    <a:cs typeface="Calibri" panose="020F0502020204030204" pitchFamily="34" charset="0"/>
                  </a:rPr>
                  <a:t>Following steps were  for this conversion, </a:t>
                </a:r>
                <a:endParaRPr lang="en-US" sz="2400" b="1" dirty="0">
                  <a:effectLst/>
                  <a:latin typeface="Arial" panose="020B0604020202020204" pitchFamily="34" charset="0"/>
                  <a:ea typeface="Calibri" panose="020F0502020204030204" pitchFamily="34" charset="0"/>
                </a:endParaRPr>
              </a:p>
              <a:p>
                <a:pPr marL="342900" marR="0" lvl="0" indent="-342900">
                  <a:spcBef>
                    <a:spcPts val="0"/>
                  </a:spcBef>
                  <a:spcAft>
                    <a:spcPts val="0"/>
                  </a:spcAft>
                  <a:buFont typeface="+mj-lt"/>
                  <a:buAutoNum type="arabicPeriod"/>
                </a:pPr>
                <a:r>
                  <a:rPr lang="en-US" sz="24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V, then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1 and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𝒋𝒊</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0</a:t>
                </a:r>
              </a:p>
              <a:p>
                <a:pPr marL="342900" marR="0" lvl="0" indent="-342900">
                  <a:spcBef>
                    <a:spcPts val="0"/>
                  </a:spcBef>
                  <a:spcAft>
                    <a:spcPts val="0"/>
                  </a:spcAft>
                  <a:buFont typeface="+mj-lt"/>
                  <a:buAutoNum type="arabicPeriod"/>
                </a:pPr>
                <a:r>
                  <a:rPr lang="en-US" sz="24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A, then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0 and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𝒋𝒊</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1</a:t>
                </a:r>
              </a:p>
              <a:p>
                <a:pPr marL="342900" marR="0" lvl="0" indent="-342900">
                  <a:spcBef>
                    <a:spcPts val="0"/>
                  </a:spcBef>
                  <a:spcAft>
                    <a:spcPts val="0"/>
                  </a:spcAft>
                  <a:buFont typeface="+mj-lt"/>
                  <a:buAutoNum type="arabicPeriod"/>
                </a:pPr>
                <a:r>
                  <a:rPr lang="en-US" sz="24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X, then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𝒋𝒊</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1</a:t>
                </a:r>
              </a:p>
              <a:p>
                <a:pPr marL="342900" marR="0" lvl="0" indent="-342900">
                  <a:spcBef>
                    <a:spcPts val="0"/>
                  </a:spcBef>
                  <a:spcAft>
                    <a:spcPts val="0"/>
                  </a:spcAft>
                  <a:buFont typeface="+mj-lt"/>
                  <a:buAutoNum type="arabicPeriod"/>
                </a:pPr>
                <a:r>
                  <a:rPr lang="en-US" sz="2400" b="1" kern="100" dirty="0">
                    <a:effectLst/>
                    <a:latin typeface="Calibri" panose="020F0502020204030204" pitchFamily="34" charset="0"/>
                    <a:ea typeface="Calibri" panose="020F0502020204030204" pitchFamily="34" charset="0"/>
                    <a:cs typeface="Calibri" panose="020F0502020204030204" pitchFamily="34" charset="0"/>
                  </a:rPr>
                  <a:t>If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𝒔</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0, then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𝒊𝒋</m:t>
                        </m:r>
                      </m:sub>
                    </m:sSub>
                    <m:r>
                      <a:rPr lang="en-US" sz="2400" b="1" i="1" kern="100">
                        <a:effectLst/>
                        <a:latin typeface="Cambria Math" panose="02040503050406030204" pitchFamily="18" charset="0"/>
                        <a:ea typeface="Calibri" panose="020F0502020204030204" pitchFamily="34" charset="0"/>
                        <a:cs typeface="Arial" panose="020B0604020202020204" pitchFamily="34" charset="0"/>
                      </a:rPr>
                      <m:t> </m:t>
                    </m:r>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a:t>
                </a:r>
                <a14:m>
                  <m:oMath xmlns:m="http://schemas.openxmlformats.org/officeDocument/2006/math">
                    <m:sSub>
                      <m:sSubPr>
                        <m:ctrlPr>
                          <a:rPr lang="en-US" sz="2400" b="1" i="1" kern="100">
                            <a:effectLst/>
                            <a:latin typeface="Cambria Math" panose="02040503050406030204" pitchFamily="18" charset="0"/>
                            <a:ea typeface="Calibri" panose="020F0502020204030204" pitchFamily="34" charset="0"/>
                            <a:cs typeface="Arial" panose="020B0604020202020204" pitchFamily="34" charset="0"/>
                          </a:rPr>
                        </m:ctrlPr>
                      </m:sSubPr>
                      <m:e>
                        <m:r>
                          <a:rPr lang="en-US" sz="2400" b="1" i="1" kern="100">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kern="100">
                            <a:effectLst/>
                            <a:latin typeface="Cambria Math" panose="02040503050406030204" pitchFamily="18" charset="0"/>
                            <a:ea typeface="Calibri" panose="020F0502020204030204" pitchFamily="34" charset="0"/>
                            <a:cs typeface="Arial" panose="020B0604020202020204" pitchFamily="34" charset="0"/>
                          </a:rPr>
                          <m:t>𝒋𝒊</m:t>
                        </m:r>
                      </m:sub>
                    </m:sSub>
                  </m:oMath>
                </a14:m>
                <a:r>
                  <a:rPr lang="en-US" sz="2400" b="1" kern="100" dirty="0">
                    <a:effectLst/>
                    <a:latin typeface="Calibri" panose="020F0502020204030204" pitchFamily="34" charset="0"/>
                    <a:ea typeface="Calibri" panose="020F0502020204030204" pitchFamily="34" charset="0"/>
                    <a:cs typeface="Calibri" panose="020F0502020204030204" pitchFamily="34" charset="0"/>
                  </a:rPr>
                  <a:t>= 0</a:t>
                </a:r>
              </a:p>
            </p:txBody>
          </p:sp>
        </mc:Choice>
        <mc:Fallback xmlns="">
          <p:sp>
            <p:nvSpPr>
              <p:cNvPr id="5" name="TextBox 4">
                <a:extLst>
                  <a:ext uri="{FF2B5EF4-FFF2-40B4-BE49-F238E27FC236}">
                    <a16:creationId xmlns:a16="http://schemas.microsoft.com/office/drawing/2014/main" id="{E84499C4-599C-BC6D-8B13-B30776F5D4EA}"/>
                  </a:ext>
                </a:extLst>
              </p:cNvPr>
              <p:cNvSpPr txBox="1">
                <a:spLocks noRot="1" noChangeAspect="1" noMove="1" noResize="1" noEditPoints="1" noAdjustHandles="1" noChangeArrowheads="1" noChangeShapeType="1" noTextEdit="1"/>
              </p:cNvSpPr>
              <p:nvPr/>
            </p:nvSpPr>
            <p:spPr>
              <a:xfrm>
                <a:off x="3320433" y="4069556"/>
                <a:ext cx="5583742" cy="2207464"/>
              </a:xfrm>
              <a:prstGeom prst="rect">
                <a:avLst/>
              </a:prstGeom>
              <a:blipFill>
                <a:blip r:embed="rId2"/>
                <a:stretch>
                  <a:fillRect l="-1747" t="-1934" b="-38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F7013C29-D3FF-B714-E56F-2C37DEEE1E12}"/>
                  </a:ext>
                </a:extLst>
              </p:cNvPr>
              <p:cNvSpPr/>
              <p:nvPr/>
            </p:nvSpPr>
            <p:spPr>
              <a:xfrm>
                <a:off x="1667933" y="3203982"/>
                <a:ext cx="2765477" cy="577049"/>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libri" panose="020F0502020204030204" pitchFamily="34" charset="0"/>
                    <a:cs typeface="Calibri" panose="020F0502020204030204" pitchFamily="34" charset="0"/>
                  </a:rPr>
                  <a:t>SSIM, </a:t>
                </a:r>
                <a14:m>
                  <m:oMath xmlns:m="http://schemas.openxmlformats.org/officeDocument/2006/math">
                    <m:r>
                      <a:rPr lang="en-US" sz="2400" b="1" i="1" smtClean="0">
                        <a:solidFill>
                          <a:schemeClr val="tx1"/>
                        </a:solidFill>
                        <a:latin typeface="Cambria Math" panose="02040503050406030204" pitchFamily="18" charset="0"/>
                        <a:cs typeface="Calibri" panose="020F0502020204030204" pitchFamily="34" charset="0"/>
                      </a:rPr>
                      <m:t>𝑺</m:t>
                    </m:r>
                  </m:oMath>
                </a14:m>
                <a:r>
                  <a:rPr lang="en-US" sz="2400" b="1" dirty="0">
                    <a:effectLst/>
                    <a:latin typeface="Arial" panose="020B0604020202020204" pitchFamily="34" charset="0"/>
                    <a:ea typeface="Calibri" panose="020F0502020204030204" pitchFamily="34" charset="0"/>
                  </a:rPr>
                  <a:t> </a:t>
                </a:r>
                <a:r>
                  <a:rPr lang="en-US" sz="2400" b="1" dirty="0">
                    <a:solidFill>
                      <a:schemeClr val="tx1"/>
                    </a:solidFill>
                    <a:effectLst/>
                    <a:latin typeface="Arial" panose="020B0604020202020204" pitchFamily="34" charset="0"/>
                    <a:ea typeface="Calibri" panose="020F0502020204030204" pitchFamily="34" charset="0"/>
                  </a:rPr>
                  <a:t>= </a:t>
                </a:r>
                <a:r>
                  <a:rPr lang="en-US" sz="2400" b="1" dirty="0">
                    <a:solidFill>
                      <a:schemeClr val="tx1"/>
                    </a:solidFill>
                    <a:latin typeface="Arial" panose="020B0604020202020204" pitchFamily="34" charset="0"/>
                    <a:ea typeface="Calibri" panose="020F0502020204030204" pitchFamily="34" charset="0"/>
                  </a:rPr>
                  <a:t>[</a:t>
                </a:r>
                <a14:m>
                  <m:oMath xmlns:m="http://schemas.openxmlformats.org/officeDocument/2006/math">
                    <m:sSub>
                      <m:sSubPr>
                        <m:ctrlPr>
                          <a:rPr lang="en-US" sz="2400" b="1" i="1" smtClean="0">
                            <a:solidFill>
                              <a:schemeClr val="tx1"/>
                            </a:solidFill>
                            <a:effectLst/>
                            <a:latin typeface="Cambria Math" panose="02040503050406030204" pitchFamily="18" charset="0"/>
                            <a:cs typeface="Arial" panose="020B0604020202020204" pitchFamily="34" charset="0"/>
                          </a:rPr>
                        </m:ctrlPr>
                      </m:sSubPr>
                      <m:e>
                        <m:r>
                          <a:rPr lang="en-US" sz="2400" b="1" i="1"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𝒔</m:t>
                        </m:r>
                      </m:e>
                      <m:sub>
                        <m:r>
                          <a:rPr lang="en-US" sz="2400" b="1"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𝒊𝒋</m:t>
                        </m:r>
                      </m:sub>
                    </m:sSub>
                  </m:oMath>
                </a14:m>
                <a:r>
                  <a:rPr lang="en-US" sz="2400" b="1" dirty="0">
                    <a:solidFill>
                      <a:schemeClr val="tx1"/>
                    </a:solidFill>
                    <a:effectLst/>
                    <a:latin typeface="Arial" panose="020B0604020202020204" pitchFamily="34" charset="0"/>
                    <a:ea typeface="Calibri" panose="020F0502020204030204" pitchFamily="34" charset="0"/>
                  </a:rPr>
                  <a:t>]</a:t>
                </a:r>
                <a:endParaRPr lang="en-US" sz="2400" b="1" dirty="0">
                  <a:solidFill>
                    <a:schemeClr val="tx1"/>
                  </a:solidFill>
                  <a:latin typeface="Calibri" panose="020F0502020204030204" pitchFamily="34" charset="0"/>
                  <a:cs typeface="Calibri" panose="020F0502020204030204" pitchFamily="34" charset="0"/>
                </a:endParaRPr>
              </a:p>
            </p:txBody>
          </p:sp>
        </mc:Choice>
        <mc:Fallback xmlns="">
          <p:sp>
            <p:nvSpPr>
              <p:cNvPr id="6" name="Rectangle 5">
                <a:extLst>
                  <a:ext uri="{FF2B5EF4-FFF2-40B4-BE49-F238E27FC236}">
                    <a16:creationId xmlns:a16="http://schemas.microsoft.com/office/drawing/2014/main" id="{F7013C29-D3FF-B714-E56F-2C37DEEE1E12}"/>
                  </a:ext>
                </a:extLst>
              </p:cNvPr>
              <p:cNvSpPr>
                <a:spLocks noRot="1" noChangeAspect="1" noMove="1" noResize="1" noEditPoints="1" noAdjustHandles="1" noChangeArrowheads="1" noChangeShapeType="1" noTextEdit="1"/>
              </p:cNvSpPr>
              <p:nvPr/>
            </p:nvSpPr>
            <p:spPr>
              <a:xfrm>
                <a:off x="1667933" y="3203982"/>
                <a:ext cx="2765477" cy="577049"/>
              </a:xfrm>
              <a:prstGeom prst="rect">
                <a:avLst/>
              </a:prstGeom>
              <a:blipFill>
                <a:blip r:embed="rId3"/>
                <a:stretch>
                  <a:fillRect b="-103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2CAE2878-EB3D-235A-C32D-DD1875A1CA06}"/>
                  </a:ext>
                </a:extLst>
              </p:cNvPr>
              <p:cNvSpPr/>
              <p:nvPr/>
            </p:nvSpPr>
            <p:spPr>
              <a:xfrm>
                <a:off x="6858102" y="3203982"/>
                <a:ext cx="4026927" cy="577049"/>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libri" panose="020F0502020204030204" pitchFamily="34" charset="0"/>
                    <a:cs typeface="Calibri" panose="020F0502020204030204" pitchFamily="34" charset="0"/>
                  </a:rPr>
                  <a:t>Reachability Matrix,</a:t>
                </a:r>
                <a:r>
                  <a:rPr lang="en-US" sz="2400" b="1" dirty="0">
                    <a:effectLst/>
                    <a:ea typeface="Calibri" panose="020F0502020204030204" pitchFamily="34" charset="0"/>
                    <a:cs typeface="Arial" panose="020B0604020202020204" pitchFamily="34" charset="0"/>
                  </a:rPr>
                  <a:t> </a:t>
                </a:r>
                <a14:m>
                  <m:oMath xmlns:m="http://schemas.openxmlformats.org/officeDocument/2006/math">
                    <m:r>
                      <a:rPr lang="en-US" sz="2400" b="1" i="1"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𝑹</m:t>
                    </m:r>
                  </m:oMath>
                </a14:m>
                <a:r>
                  <a:rPr lang="en-US" sz="2400" b="1" dirty="0">
                    <a:solidFill>
                      <a:schemeClr val="tx1"/>
                    </a:solidFill>
                    <a:effectLst/>
                    <a:latin typeface="Arial" panose="020B0604020202020204" pitchFamily="34" charset="0"/>
                    <a:ea typeface="Calibri" panose="020F0502020204030204" pitchFamily="34" charset="0"/>
                  </a:rPr>
                  <a:t> = [</a:t>
                </a:r>
                <a14:m>
                  <m:oMath xmlns:m="http://schemas.openxmlformats.org/officeDocument/2006/math">
                    <m:sSub>
                      <m:sSubPr>
                        <m:ctrlPr>
                          <a:rPr lang="en-US" sz="2400" b="1" i="1">
                            <a:solidFill>
                              <a:schemeClr val="tx1"/>
                            </a:solidFill>
                            <a:effectLst/>
                            <a:latin typeface="Cambria Math" panose="02040503050406030204" pitchFamily="18" charset="0"/>
                            <a:cs typeface="Arial" panose="020B0604020202020204" pitchFamily="34" charset="0"/>
                          </a:rPr>
                        </m:ctrlPr>
                      </m:sSubPr>
                      <m:e>
                        <m:r>
                          <a:rPr lang="en-US" sz="2400" b="1"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𝒓</m:t>
                        </m:r>
                      </m:e>
                      <m:sub>
                        <m:r>
                          <a:rPr lang="en-US" sz="2400" b="1"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𝒊𝒋</m:t>
                        </m:r>
                      </m:sub>
                    </m:sSub>
                  </m:oMath>
                </a14:m>
                <a:r>
                  <a:rPr lang="en-US" sz="2400" b="1" dirty="0">
                    <a:solidFill>
                      <a:schemeClr val="tx1"/>
                    </a:solidFill>
                    <a:effectLst/>
                    <a:latin typeface="Arial" panose="020B0604020202020204" pitchFamily="34" charset="0"/>
                    <a:ea typeface="Calibri" panose="020F0502020204030204" pitchFamily="34" charset="0"/>
                  </a:rPr>
                  <a:t>] </a:t>
                </a:r>
                <a:endParaRPr lang="en-US" sz="2400" b="1" dirty="0">
                  <a:solidFill>
                    <a:schemeClr val="tx1"/>
                  </a:solidFill>
                  <a:latin typeface="Calibri" panose="020F0502020204030204" pitchFamily="34" charset="0"/>
                  <a:cs typeface="Calibri" panose="020F0502020204030204" pitchFamily="34" charset="0"/>
                </a:endParaRPr>
              </a:p>
            </p:txBody>
          </p:sp>
        </mc:Choice>
        <mc:Fallback xmlns="">
          <p:sp>
            <p:nvSpPr>
              <p:cNvPr id="7" name="Rectangle 6">
                <a:extLst>
                  <a:ext uri="{FF2B5EF4-FFF2-40B4-BE49-F238E27FC236}">
                    <a16:creationId xmlns:a16="http://schemas.microsoft.com/office/drawing/2014/main" id="{2CAE2878-EB3D-235A-C32D-DD1875A1CA06}"/>
                  </a:ext>
                </a:extLst>
              </p:cNvPr>
              <p:cNvSpPr>
                <a:spLocks noRot="1" noChangeAspect="1" noMove="1" noResize="1" noEditPoints="1" noAdjustHandles="1" noChangeArrowheads="1" noChangeShapeType="1" noTextEdit="1"/>
              </p:cNvSpPr>
              <p:nvPr/>
            </p:nvSpPr>
            <p:spPr>
              <a:xfrm>
                <a:off x="6858102" y="3203982"/>
                <a:ext cx="4026927" cy="577049"/>
              </a:xfrm>
              <a:prstGeom prst="rect">
                <a:avLst/>
              </a:prstGeom>
              <a:blipFill>
                <a:blip r:embed="rId4"/>
                <a:stretch>
                  <a:fillRect l="-904" r="-2560" b="-10309"/>
                </a:stretch>
              </a:blipFill>
            </p:spPr>
            <p:txBody>
              <a:bodyPr/>
              <a:lstStyle/>
              <a:p>
                <a:r>
                  <a:rPr lang="en-US">
                    <a:noFill/>
                  </a:rPr>
                  <a:t> </a:t>
                </a:r>
              </a:p>
            </p:txBody>
          </p:sp>
        </mc:Fallback>
      </mc:AlternateContent>
      <p:cxnSp>
        <p:nvCxnSpPr>
          <p:cNvPr id="9" name="Straight Arrow Connector 8">
            <a:extLst>
              <a:ext uri="{FF2B5EF4-FFF2-40B4-BE49-F238E27FC236}">
                <a16:creationId xmlns:a16="http://schemas.microsoft.com/office/drawing/2014/main" id="{8F656D89-3EFC-0B43-50C2-8A7EEA006974}"/>
              </a:ext>
            </a:extLst>
          </p:cNvPr>
          <p:cNvCxnSpPr>
            <a:cxnSpLocks/>
            <a:stCxn id="6" idx="3"/>
            <a:endCxn id="7" idx="1"/>
          </p:cNvCxnSpPr>
          <p:nvPr/>
        </p:nvCxnSpPr>
        <p:spPr>
          <a:xfrm>
            <a:off x="4433410" y="3492507"/>
            <a:ext cx="2424692" cy="0"/>
          </a:xfrm>
          <a:prstGeom prst="straightConnector1">
            <a:avLst/>
          </a:prstGeom>
          <a:ln w="57150">
            <a:tailEnd type="triangle"/>
          </a:ln>
        </p:spPr>
        <p:style>
          <a:lnRef idx="3">
            <a:schemeClr val="accent3"/>
          </a:lnRef>
          <a:fillRef idx="0">
            <a:schemeClr val="accent3"/>
          </a:fillRef>
          <a:effectRef idx="2">
            <a:schemeClr val="accent3"/>
          </a:effectRef>
          <a:fontRef idx="minor">
            <a:schemeClr val="tx1"/>
          </a:fontRef>
        </p:style>
      </p:cxnSp>
      <p:sp>
        <p:nvSpPr>
          <p:cNvPr id="12" name="Slide Number Placeholder 11">
            <a:extLst>
              <a:ext uri="{FF2B5EF4-FFF2-40B4-BE49-F238E27FC236}">
                <a16:creationId xmlns:a16="http://schemas.microsoft.com/office/drawing/2014/main" id="{58E6B9E7-DCAA-3EDA-273F-5705D9E3F0F7}"/>
              </a:ext>
            </a:extLst>
          </p:cNvPr>
          <p:cNvSpPr>
            <a:spLocks noGrp="1"/>
          </p:cNvSpPr>
          <p:nvPr>
            <p:ph type="sldNum" sz="quarter" idx="12"/>
          </p:nvPr>
        </p:nvSpPr>
        <p:spPr>
          <a:xfrm>
            <a:off x="10631921" y="6386531"/>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10</a:t>
            </a:fld>
            <a:endParaRPr lang="en-US" sz="1600" b="1" dirty="0">
              <a:solidFill>
                <a:schemeClr val="tx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CF20BE10-EAA8-925C-89AC-F830143A4136}"/>
              </a:ext>
            </a:extLst>
          </p:cNvPr>
          <p:cNvSpPr/>
          <p:nvPr/>
        </p:nvSpPr>
        <p:spPr>
          <a:xfrm>
            <a:off x="265176" y="1273946"/>
            <a:ext cx="11686032" cy="1569838"/>
          </a:xfrm>
          <a:prstGeom prst="rect">
            <a:avLst/>
          </a:prstGeom>
          <a:solidFill>
            <a:schemeClr val="bg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Arial" panose="020B0604020202020204" pitchFamily="34" charset="0"/>
              <a:buChar char="•"/>
            </a:pPr>
            <a:r>
              <a:rPr lang="en-US" sz="2400" b="1"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matrix that captures the reachability requirements. Each row/column of the matrix denotes a network, and each cell specifies whether the element of the row can reach the element of the column.</a:t>
            </a:r>
            <a:endParaRPr lang="en-US" sz="24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A purple and yellow letter s&#10;&#10;Description automatically generated">
            <a:extLst>
              <a:ext uri="{FF2B5EF4-FFF2-40B4-BE49-F238E27FC236}">
                <a16:creationId xmlns:a16="http://schemas.microsoft.com/office/drawing/2014/main" id="{54DE1A5A-9017-317C-E728-4DE053A350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1703688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60C9310-D552-E055-62B0-44FC40E723D7}"/>
              </a:ext>
            </a:extLst>
          </p:cNvPr>
          <p:cNvSpPr/>
          <p:nvPr/>
        </p:nvSpPr>
        <p:spPr>
          <a:xfrm>
            <a:off x="3264738" y="164057"/>
            <a:ext cx="5662523" cy="564466"/>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Final Reachability Matrix</a:t>
            </a:r>
          </a:p>
        </p:txBody>
      </p:sp>
      <p:sp>
        <p:nvSpPr>
          <p:cNvPr id="4" name="Rectangle 3">
            <a:extLst>
              <a:ext uri="{FF2B5EF4-FFF2-40B4-BE49-F238E27FC236}">
                <a16:creationId xmlns:a16="http://schemas.microsoft.com/office/drawing/2014/main" id="{8CC9A9F1-808D-0152-0556-223688F867A2}"/>
              </a:ext>
            </a:extLst>
          </p:cNvPr>
          <p:cNvSpPr/>
          <p:nvPr/>
        </p:nvSpPr>
        <p:spPr>
          <a:xfrm>
            <a:off x="1757777" y="1340529"/>
            <a:ext cx="2743201" cy="985421"/>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libri" panose="020F0502020204030204" pitchFamily="34" charset="0"/>
                <a:cs typeface="Calibri" panose="020F0502020204030204" pitchFamily="34" charset="0"/>
              </a:rPr>
              <a:t>Initial Reachability Matrix</a:t>
            </a:r>
          </a:p>
        </p:txBody>
      </p:sp>
      <p:sp>
        <p:nvSpPr>
          <p:cNvPr id="5" name="Rectangle 4">
            <a:extLst>
              <a:ext uri="{FF2B5EF4-FFF2-40B4-BE49-F238E27FC236}">
                <a16:creationId xmlns:a16="http://schemas.microsoft.com/office/drawing/2014/main" id="{F9EFA129-EDE4-BBE3-6BE0-E1C242A052A8}"/>
              </a:ext>
            </a:extLst>
          </p:cNvPr>
          <p:cNvSpPr/>
          <p:nvPr/>
        </p:nvSpPr>
        <p:spPr>
          <a:xfrm>
            <a:off x="7972148" y="1340528"/>
            <a:ext cx="2611514" cy="985421"/>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libri" panose="020F0502020204030204" pitchFamily="34" charset="0"/>
                <a:cs typeface="Calibri" panose="020F0502020204030204" pitchFamily="34" charset="0"/>
              </a:rPr>
              <a:t>Final Reachability Matrix</a:t>
            </a:r>
          </a:p>
        </p:txBody>
      </p:sp>
      <p:cxnSp>
        <p:nvCxnSpPr>
          <p:cNvPr id="7" name="Straight Arrow Connector 6">
            <a:extLst>
              <a:ext uri="{FF2B5EF4-FFF2-40B4-BE49-F238E27FC236}">
                <a16:creationId xmlns:a16="http://schemas.microsoft.com/office/drawing/2014/main" id="{0DE0EBA4-CF45-FB68-0DE3-3148437A6AA5}"/>
              </a:ext>
            </a:extLst>
          </p:cNvPr>
          <p:cNvCxnSpPr>
            <a:cxnSpLocks/>
            <a:stCxn id="4" idx="3"/>
            <a:endCxn id="5" idx="1"/>
          </p:cNvCxnSpPr>
          <p:nvPr/>
        </p:nvCxnSpPr>
        <p:spPr>
          <a:xfrm flipV="1">
            <a:off x="4500978" y="1833239"/>
            <a:ext cx="3471170" cy="1"/>
          </a:xfrm>
          <a:prstGeom prst="straightConnector1">
            <a:avLst/>
          </a:prstGeom>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4B43637-4177-26CE-B48B-120E1610D6DE}"/>
              </a:ext>
            </a:extLst>
          </p:cNvPr>
          <p:cNvSpPr/>
          <p:nvPr/>
        </p:nvSpPr>
        <p:spPr>
          <a:xfrm>
            <a:off x="4651899" y="1214021"/>
            <a:ext cx="3039125" cy="50602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000" b="1" dirty="0">
                <a:latin typeface="Calibri" panose="020F0502020204030204" pitchFamily="34" charset="0"/>
                <a:cs typeface="Calibri" panose="020F0502020204030204" pitchFamily="34" charset="0"/>
              </a:rPr>
              <a:t>Transitivity Check</a:t>
            </a:r>
          </a:p>
        </p:txBody>
      </p:sp>
      <p:sp>
        <p:nvSpPr>
          <p:cNvPr id="10" name="Rectangle 9">
            <a:extLst>
              <a:ext uri="{FF2B5EF4-FFF2-40B4-BE49-F238E27FC236}">
                <a16:creationId xmlns:a16="http://schemas.microsoft.com/office/drawing/2014/main" id="{C5996C5B-8480-EDF5-E956-50604C2210AF}"/>
              </a:ext>
            </a:extLst>
          </p:cNvPr>
          <p:cNvSpPr/>
          <p:nvPr/>
        </p:nvSpPr>
        <p:spPr>
          <a:xfrm>
            <a:off x="1757777" y="4063753"/>
            <a:ext cx="1473695" cy="1453718"/>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Hardness of Cement Paste (HCP)</a:t>
            </a:r>
          </a:p>
        </p:txBody>
      </p:sp>
      <p:sp>
        <p:nvSpPr>
          <p:cNvPr id="11" name="Rectangle 10">
            <a:extLst>
              <a:ext uri="{FF2B5EF4-FFF2-40B4-BE49-F238E27FC236}">
                <a16:creationId xmlns:a16="http://schemas.microsoft.com/office/drawing/2014/main" id="{E268B7CF-5536-E8CC-9AC7-3D0EADF0E09A}"/>
              </a:ext>
            </a:extLst>
          </p:cNvPr>
          <p:cNvSpPr/>
          <p:nvPr/>
        </p:nvSpPr>
        <p:spPr>
          <a:xfrm>
            <a:off x="5433872" y="4063753"/>
            <a:ext cx="1473695" cy="1453718"/>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Water Cement Ratio (w/c)</a:t>
            </a:r>
          </a:p>
        </p:txBody>
      </p:sp>
      <p:sp>
        <p:nvSpPr>
          <p:cNvPr id="12" name="Rectangle 11">
            <a:extLst>
              <a:ext uri="{FF2B5EF4-FFF2-40B4-BE49-F238E27FC236}">
                <a16:creationId xmlns:a16="http://schemas.microsoft.com/office/drawing/2014/main" id="{0B840DAA-6A9A-16EB-8812-82CCF8D3CF68}"/>
              </a:ext>
            </a:extLst>
          </p:cNvPr>
          <p:cNvSpPr/>
          <p:nvPr/>
        </p:nvSpPr>
        <p:spPr>
          <a:xfrm>
            <a:off x="9109967" y="4063753"/>
            <a:ext cx="1473695" cy="1453718"/>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Calibri" panose="020F0502020204030204" pitchFamily="34" charset="0"/>
                <a:cs typeface="Calibri" panose="020F0502020204030204" pitchFamily="34" charset="0"/>
              </a:rPr>
              <a:t>Cement Content (CC)</a:t>
            </a:r>
          </a:p>
        </p:txBody>
      </p:sp>
      <p:cxnSp>
        <p:nvCxnSpPr>
          <p:cNvPr id="14" name="Straight Arrow Connector 13">
            <a:extLst>
              <a:ext uri="{FF2B5EF4-FFF2-40B4-BE49-F238E27FC236}">
                <a16:creationId xmlns:a16="http://schemas.microsoft.com/office/drawing/2014/main" id="{EA6A86D2-FCFA-70C2-3ED0-CB8BCB7E49A5}"/>
              </a:ext>
            </a:extLst>
          </p:cNvPr>
          <p:cNvCxnSpPr>
            <a:cxnSpLocks/>
            <a:stCxn id="10" idx="3"/>
            <a:endCxn id="11" idx="1"/>
          </p:cNvCxnSpPr>
          <p:nvPr/>
        </p:nvCxnSpPr>
        <p:spPr>
          <a:xfrm>
            <a:off x="3231472" y="4790612"/>
            <a:ext cx="2202400" cy="0"/>
          </a:xfrm>
          <a:prstGeom prst="straightConnector1">
            <a:avLst/>
          </a:prstGeom>
          <a:ln w="76200">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59739296-6D7F-4C82-C1B9-FD2C5BFE386A}"/>
              </a:ext>
            </a:extLst>
          </p:cNvPr>
          <p:cNvCxnSpPr>
            <a:cxnSpLocks/>
            <a:stCxn id="11" idx="3"/>
            <a:endCxn id="12" idx="1"/>
          </p:cNvCxnSpPr>
          <p:nvPr/>
        </p:nvCxnSpPr>
        <p:spPr>
          <a:xfrm>
            <a:off x="6907567" y="4790612"/>
            <a:ext cx="2202400" cy="0"/>
          </a:xfrm>
          <a:prstGeom prst="straightConnector1">
            <a:avLst/>
          </a:prstGeom>
          <a:ln w="76200">
            <a:tailEnd type="triangle"/>
          </a:ln>
        </p:spPr>
        <p:style>
          <a:lnRef idx="3">
            <a:schemeClr val="dk1"/>
          </a:lnRef>
          <a:fillRef idx="0">
            <a:schemeClr val="dk1"/>
          </a:fillRef>
          <a:effectRef idx="2">
            <a:schemeClr val="dk1"/>
          </a:effectRef>
          <a:fontRef idx="minor">
            <a:schemeClr val="tx1"/>
          </a:fontRef>
        </p:style>
      </p:cxnSp>
      <p:cxnSp>
        <p:nvCxnSpPr>
          <p:cNvPr id="24" name="Connector: Curved 23">
            <a:extLst>
              <a:ext uri="{FF2B5EF4-FFF2-40B4-BE49-F238E27FC236}">
                <a16:creationId xmlns:a16="http://schemas.microsoft.com/office/drawing/2014/main" id="{3B18B944-DC79-592A-1EFC-799CA6BB680E}"/>
              </a:ext>
            </a:extLst>
          </p:cNvPr>
          <p:cNvCxnSpPr>
            <a:cxnSpLocks/>
            <a:stCxn id="10" idx="0"/>
            <a:endCxn id="12" idx="0"/>
          </p:cNvCxnSpPr>
          <p:nvPr/>
        </p:nvCxnSpPr>
        <p:spPr>
          <a:xfrm rot="5400000" flipH="1" flipV="1">
            <a:off x="6170720" y="387658"/>
            <a:ext cx="12700" cy="7352190"/>
          </a:xfrm>
          <a:prstGeom prst="curvedConnector3">
            <a:avLst>
              <a:gd name="adj1" fmla="val 10154724"/>
            </a:avLst>
          </a:prstGeom>
          <a:ln w="76200">
            <a:tailEnd type="triangle"/>
          </a:ln>
        </p:spPr>
        <p:style>
          <a:lnRef idx="3">
            <a:schemeClr val="dk1"/>
          </a:lnRef>
          <a:fillRef idx="0">
            <a:schemeClr val="dk1"/>
          </a:fillRef>
          <a:effectRef idx="2">
            <a:schemeClr val="dk1"/>
          </a:effectRef>
          <a:fontRef idx="minor">
            <a:schemeClr val="tx1"/>
          </a:fontRef>
        </p:style>
      </p:cxnSp>
      <p:sp>
        <p:nvSpPr>
          <p:cNvPr id="27" name="Rectangle 26">
            <a:extLst>
              <a:ext uri="{FF2B5EF4-FFF2-40B4-BE49-F238E27FC236}">
                <a16:creationId xmlns:a16="http://schemas.microsoft.com/office/drawing/2014/main" id="{22859A82-3A6C-3210-CAED-04F6F881CB4D}"/>
              </a:ext>
            </a:extLst>
          </p:cNvPr>
          <p:cNvSpPr/>
          <p:nvPr/>
        </p:nvSpPr>
        <p:spPr>
          <a:xfrm>
            <a:off x="4984888" y="3049464"/>
            <a:ext cx="2503350" cy="262409"/>
          </a:xfrm>
          <a:prstGeom prst="rect">
            <a:avLst/>
          </a:prstGeom>
          <a:solidFill>
            <a:schemeClr val="accent6">
              <a:lumMod val="40000"/>
              <a:lumOff val="6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000" b="1" dirty="0">
                <a:latin typeface="Calibri" panose="020F0502020204030204" pitchFamily="34" charset="0"/>
                <a:cs typeface="Calibri" panose="020F0502020204030204" pitchFamily="34" charset="0"/>
              </a:rPr>
              <a:t>Transitive Relation</a:t>
            </a:r>
          </a:p>
        </p:txBody>
      </p:sp>
      <p:sp>
        <p:nvSpPr>
          <p:cNvPr id="8" name="Slide Number Placeholder 7">
            <a:extLst>
              <a:ext uri="{FF2B5EF4-FFF2-40B4-BE49-F238E27FC236}">
                <a16:creationId xmlns:a16="http://schemas.microsoft.com/office/drawing/2014/main" id="{9C3F983D-91E8-D3C9-AE41-4D04BAA7D224}"/>
              </a:ext>
            </a:extLst>
          </p:cNvPr>
          <p:cNvSpPr>
            <a:spLocks noGrp="1"/>
          </p:cNvSpPr>
          <p:nvPr>
            <p:ph type="sldNum" sz="quarter" idx="12"/>
          </p:nvPr>
        </p:nvSpPr>
        <p:spPr>
          <a:xfrm>
            <a:off x="10583662" y="6350741"/>
            <a:ext cx="771089" cy="365125"/>
          </a:xfrm>
        </p:spPr>
        <p:txBody>
          <a:bodyPr/>
          <a:lstStyle/>
          <a:p>
            <a:fld id="{4FAB73BC-B049-4115-A692-8D63A059BFB8}" type="slidenum">
              <a:rPr lang="en-US" sz="1600" b="1">
                <a:solidFill>
                  <a:schemeClr val="tx1"/>
                </a:solidFill>
                <a:latin typeface="Arial" panose="020B0604020202020204" pitchFamily="34" charset="0"/>
                <a:cs typeface="Arial" panose="020B0604020202020204" pitchFamily="34" charset="0"/>
              </a:rPr>
              <a:t>11</a:t>
            </a:fld>
            <a:endParaRPr lang="en-US" sz="1600" b="1" dirty="0">
              <a:solidFill>
                <a:schemeClr val="tx1"/>
              </a:solidFill>
              <a:latin typeface="Arial" panose="020B0604020202020204" pitchFamily="34" charset="0"/>
              <a:cs typeface="Arial" panose="020B0604020202020204" pitchFamily="34" charset="0"/>
            </a:endParaRPr>
          </a:p>
        </p:txBody>
      </p:sp>
      <p:pic>
        <p:nvPicPr>
          <p:cNvPr id="3" name="Picture 2" descr="A purple and yellow letter s&#10;&#10;Description automatically generated">
            <a:extLst>
              <a:ext uri="{FF2B5EF4-FFF2-40B4-BE49-F238E27FC236}">
                <a16:creationId xmlns:a16="http://schemas.microsoft.com/office/drawing/2014/main" id="{93CB0A96-0656-F752-36F8-C7485ECF98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1330696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00"/>
                                        <p:tgtEl>
                                          <p:spTgt spid="2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72C5F159-F912-BACA-BE16-1420EF1DEC56}"/>
              </a:ext>
            </a:extLst>
          </p:cNvPr>
          <p:cNvGraphicFramePr>
            <a:graphicFrameLocks noGrp="1"/>
          </p:cNvGraphicFramePr>
          <p:nvPr>
            <p:extLst>
              <p:ext uri="{D42A27DB-BD31-4B8C-83A1-F6EECF244321}">
                <p14:modId xmlns:p14="http://schemas.microsoft.com/office/powerpoint/2010/main" val="4100124328"/>
              </p:ext>
            </p:extLst>
          </p:nvPr>
        </p:nvGraphicFramePr>
        <p:xfrm>
          <a:off x="807868" y="1242873"/>
          <a:ext cx="10670959" cy="5246694"/>
        </p:xfrm>
        <a:graphic>
          <a:graphicData uri="http://schemas.openxmlformats.org/drawingml/2006/table">
            <a:tbl>
              <a:tblPr>
                <a:tableStyleId>{08FB837D-C827-4EFA-A057-4D05807E0F7C}</a:tableStyleId>
              </a:tblPr>
              <a:tblGrid>
                <a:gridCol w="1307722">
                  <a:extLst>
                    <a:ext uri="{9D8B030D-6E8A-4147-A177-3AD203B41FA5}">
                      <a16:colId xmlns:a16="http://schemas.microsoft.com/office/drawing/2014/main" val="2059804586"/>
                    </a:ext>
                  </a:extLst>
                </a:gridCol>
                <a:gridCol w="450331">
                  <a:extLst>
                    <a:ext uri="{9D8B030D-6E8A-4147-A177-3AD203B41FA5}">
                      <a16:colId xmlns:a16="http://schemas.microsoft.com/office/drawing/2014/main" val="3141231768"/>
                    </a:ext>
                  </a:extLst>
                </a:gridCol>
                <a:gridCol w="450331">
                  <a:extLst>
                    <a:ext uri="{9D8B030D-6E8A-4147-A177-3AD203B41FA5}">
                      <a16:colId xmlns:a16="http://schemas.microsoft.com/office/drawing/2014/main" val="3551287867"/>
                    </a:ext>
                  </a:extLst>
                </a:gridCol>
                <a:gridCol w="450331">
                  <a:extLst>
                    <a:ext uri="{9D8B030D-6E8A-4147-A177-3AD203B41FA5}">
                      <a16:colId xmlns:a16="http://schemas.microsoft.com/office/drawing/2014/main" val="3456598504"/>
                    </a:ext>
                  </a:extLst>
                </a:gridCol>
                <a:gridCol w="553532">
                  <a:extLst>
                    <a:ext uri="{9D8B030D-6E8A-4147-A177-3AD203B41FA5}">
                      <a16:colId xmlns:a16="http://schemas.microsoft.com/office/drawing/2014/main" val="482938070"/>
                    </a:ext>
                  </a:extLst>
                </a:gridCol>
                <a:gridCol w="450331">
                  <a:extLst>
                    <a:ext uri="{9D8B030D-6E8A-4147-A177-3AD203B41FA5}">
                      <a16:colId xmlns:a16="http://schemas.microsoft.com/office/drawing/2014/main" val="2074799334"/>
                    </a:ext>
                  </a:extLst>
                </a:gridCol>
                <a:gridCol w="450331">
                  <a:extLst>
                    <a:ext uri="{9D8B030D-6E8A-4147-A177-3AD203B41FA5}">
                      <a16:colId xmlns:a16="http://schemas.microsoft.com/office/drawing/2014/main" val="2480041830"/>
                    </a:ext>
                  </a:extLst>
                </a:gridCol>
                <a:gridCol w="450331">
                  <a:extLst>
                    <a:ext uri="{9D8B030D-6E8A-4147-A177-3AD203B41FA5}">
                      <a16:colId xmlns:a16="http://schemas.microsoft.com/office/drawing/2014/main" val="2020882504"/>
                    </a:ext>
                  </a:extLst>
                </a:gridCol>
                <a:gridCol w="450331">
                  <a:extLst>
                    <a:ext uri="{9D8B030D-6E8A-4147-A177-3AD203B41FA5}">
                      <a16:colId xmlns:a16="http://schemas.microsoft.com/office/drawing/2014/main" val="2566943093"/>
                    </a:ext>
                  </a:extLst>
                </a:gridCol>
                <a:gridCol w="450331">
                  <a:extLst>
                    <a:ext uri="{9D8B030D-6E8A-4147-A177-3AD203B41FA5}">
                      <a16:colId xmlns:a16="http://schemas.microsoft.com/office/drawing/2014/main" val="4223518522"/>
                    </a:ext>
                  </a:extLst>
                </a:gridCol>
                <a:gridCol w="450331">
                  <a:extLst>
                    <a:ext uri="{9D8B030D-6E8A-4147-A177-3AD203B41FA5}">
                      <a16:colId xmlns:a16="http://schemas.microsoft.com/office/drawing/2014/main" val="785032730"/>
                    </a:ext>
                  </a:extLst>
                </a:gridCol>
                <a:gridCol w="450331">
                  <a:extLst>
                    <a:ext uri="{9D8B030D-6E8A-4147-A177-3AD203B41FA5}">
                      <a16:colId xmlns:a16="http://schemas.microsoft.com/office/drawing/2014/main" val="1040655726"/>
                    </a:ext>
                  </a:extLst>
                </a:gridCol>
                <a:gridCol w="450331">
                  <a:extLst>
                    <a:ext uri="{9D8B030D-6E8A-4147-A177-3AD203B41FA5}">
                      <a16:colId xmlns:a16="http://schemas.microsoft.com/office/drawing/2014/main" val="3226914365"/>
                    </a:ext>
                  </a:extLst>
                </a:gridCol>
                <a:gridCol w="450331">
                  <a:extLst>
                    <a:ext uri="{9D8B030D-6E8A-4147-A177-3AD203B41FA5}">
                      <a16:colId xmlns:a16="http://schemas.microsoft.com/office/drawing/2014/main" val="1862910297"/>
                    </a:ext>
                  </a:extLst>
                </a:gridCol>
                <a:gridCol w="450331">
                  <a:extLst>
                    <a:ext uri="{9D8B030D-6E8A-4147-A177-3AD203B41FA5}">
                      <a16:colId xmlns:a16="http://schemas.microsoft.com/office/drawing/2014/main" val="1735900342"/>
                    </a:ext>
                  </a:extLst>
                </a:gridCol>
                <a:gridCol w="450331">
                  <a:extLst>
                    <a:ext uri="{9D8B030D-6E8A-4147-A177-3AD203B41FA5}">
                      <a16:colId xmlns:a16="http://schemas.microsoft.com/office/drawing/2014/main" val="3414937399"/>
                    </a:ext>
                  </a:extLst>
                </a:gridCol>
                <a:gridCol w="450331">
                  <a:extLst>
                    <a:ext uri="{9D8B030D-6E8A-4147-A177-3AD203B41FA5}">
                      <a16:colId xmlns:a16="http://schemas.microsoft.com/office/drawing/2014/main" val="2151550795"/>
                    </a:ext>
                  </a:extLst>
                </a:gridCol>
                <a:gridCol w="450331">
                  <a:extLst>
                    <a:ext uri="{9D8B030D-6E8A-4147-A177-3AD203B41FA5}">
                      <a16:colId xmlns:a16="http://schemas.microsoft.com/office/drawing/2014/main" val="682830953"/>
                    </a:ext>
                  </a:extLst>
                </a:gridCol>
                <a:gridCol w="450331">
                  <a:extLst>
                    <a:ext uri="{9D8B030D-6E8A-4147-A177-3AD203B41FA5}">
                      <a16:colId xmlns:a16="http://schemas.microsoft.com/office/drawing/2014/main" val="1476166325"/>
                    </a:ext>
                  </a:extLst>
                </a:gridCol>
                <a:gridCol w="1154078">
                  <a:extLst>
                    <a:ext uri="{9D8B030D-6E8A-4147-A177-3AD203B41FA5}">
                      <a16:colId xmlns:a16="http://schemas.microsoft.com/office/drawing/2014/main" val="2528913004"/>
                    </a:ext>
                  </a:extLst>
                </a:gridCol>
              </a:tblGrid>
              <a:tr h="263310">
                <a:tc>
                  <a:txBody>
                    <a:bodyPr/>
                    <a:lstStyle/>
                    <a:p>
                      <a:pPr algn="ctr" fontAlgn="ctr"/>
                      <a:r>
                        <a:rPr lang="en-US" sz="1200" u="none" strike="noStrike" dirty="0">
                          <a:effectLst/>
                          <a:latin typeface="Calibri" panose="020F0502020204030204" pitchFamily="34" charset="0"/>
                          <a:cs typeface="Calibri" panose="020F0502020204030204" pitchFamily="34" charset="0"/>
                        </a:rPr>
                        <a:t>Factors</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QC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PV</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TIQ</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RMRUR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MTBF</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FDD</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ARTTS</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CC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AS</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W/C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COR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a:effectLst/>
                          <a:latin typeface="Calibri" panose="020F0502020204030204" pitchFamily="34" charset="0"/>
                          <a:cs typeface="Calibri" panose="020F0502020204030204" pitchFamily="34" charset="0"/>
                        </a:rPr>
                        <a:t>TPC</a:t>
                      </a:r>
                      <a:endParaRPr lang="en-US" sz="1200" b="1"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a:effectLst/>
                          <a:latin typeface="Calibri" panose="020F0502020204030204" pitchFamily="34" charset="0"/>
                          <a:cs typeface="Calibri" panose="020F0502020204030204" pitchFamily="34" charset="0"/>
                        </a:rPr>
                        <a:t>SPC</a:t>
                      </a:r>
                      <a:endParaRPr lang="en-US" sz="1200" b="1"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PDEPC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HCP</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SCP</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A&amp;R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b="1" u="none" strike="noStrike" dirty="0">
                          <a:effectLst/>
                          <a:latin typeface="Calibri" panose="020F0502020204030204" pitchFamily="34" charset="0"/>
                          <a:cs typeface="Calibri" panose="020F0502020204030204" pitchFamily="34" charset="0"/>
                        </a:rPr>
                        <a:t>CCR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b"/>
                      <a:r>
                        <a:rPr lang="en-US" sz="1200" b="1" i="0" u="none" strike="noStrike" dirty="0">
                          <a:solidFill>
                            <a:srgbClr val="FF0000"/>
                          </a:solidFill>
                          <a:effectLst/>
                          <a:latin typeface="Calibri" panose="020F0502020204030204" pitchFamily="34" charset="0"/>
                          <a:cs typeface="Calibri" panose="020F0502020204030204" pitchFamily="34" charset="0"/>
                        </a:rPr>
                        <a:t>Driving Power</a:t>
                      </a:r>
                    </a:p>
                  </a:txBody>
                  <a:tcPr marL="5534" marR="5534" marT="5534" marB="0" anchor="b">
                    <a:solidFill>
                      <a:schemeClr val="accent5">
                        <a:lumMod val="40000"/>
                        <a:lumOff val="60000"/>
                      </a:schemeClr>
                    </a:solidFill>
                  </a:tcPr>
                </a:tc>
                <a:extLst>
                  <a:ext uri="{0D108BD9-81ED-4DB2-BD59-A6C34878D82A}">
                    <a16:rowId xmlns:a16="http://schemas.microsoft.com/office/drawing/2014/main" val="3635473835"/>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QC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9</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3688349224"/>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PV</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4</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739402673"/>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TIQ</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1897561741"/>
                  </a:ext>
                </a:extLst>
              </a:tr>
              <a:tr h="253557">
                <a:tc>
                  <a:txBody>
                    <a:bodyPr/>
                    <a:lstStyle/>
                    <a:p>
                      <a:pPr algn="ctr" fontAlgn="ctr"/>
                      <a:r>
                        <a:rPr lang="en-US" sz="1200" b="1" u="none" strike="noStrike" dirty="0">
                          <a:effectLst/>
                          <a:latin typeface="Calibri" panose="020F0502020204030204" pitchFamily="34" charset="0"/>
                          <a:cs typeface="Calibri" panose="020F0502020204030204" pitchFamily="34" charset="0"/>
                        </a:rPr>
                        <a:t>RMRUR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1540427665"/>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MTBF</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2902094036"/>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FDD</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1496338384"/>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ARTTS</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1</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3978083777"/>
                  </a:ext>
                </a:extLst>
              </a:tr>
              <a:tr h="263310">
                <a:tc>
                  <a:txBody>
                    <a:bodyPr/>
                    <a:lstStyle/>
                    <a:p>
                      <a:pPr algn="ctr" fontAlgn="ctr"/>
                      <a:r>
                        <a:rPr lang="en-US" sz="1200" b="1" u="none" strike="noStrike">
                          <a:effectLst/>
                          <a:latin typeface="Calibri" panose="020F0502020204030204" pitchFamily="34" charset="0"/>
                          <a:cs typeface="Calibri" panose="020F0502020204030204" pitchFamily="34" charset="0"/>
                        </a:rPr>
                        <a:t>CC</a:t>
                      </a:r>
                      <a:endParaRPr lang="en-US" sz="1200" b="1"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a:effectLst/>
                          <a:latin typeface="Calibri" panose="020F0502020204030204" pitchFamily="34" charset="0"/>
                          <a:cs typeface="Calibri" panose="020F0502020204030204" pitchFamily="34" charset="0"/>
                        </a:rPr>
                        <a:t>4</a:t>
                      </a:r>
                      <a:endParaRPr lang="en-US" sz="1200" b="1"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3139978320"/>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AS</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815729864"/>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W/C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b"/>
                      <a:r>
                        <a:rPr lang="en-US" sz="1200" b="1" u="none" strike="noStrike" dirty="0">
                          <a:effectLst/>
                          <a:latin typeface="Calibri" panose="020F0502020204030204" pitchFamily="34" charset="0"/>
                          <a:cs typeface="Calibri" panose="020F0502020204030204" pitchFamily="34" charset="0"/>
                        </a:rPr>
                        <a:t>5</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638971508"/>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COR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308430975"/>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TPC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a:effectLst/>
                          <a:latin typeface="Calibri" panose="020F0502020204030204" pitchFamily="34" charset="0"/>
                          <a:cs typeface="Calibri" panose="020F0502020204030204" pitchFamily="34" charset="0"/>
                        </a:rPr>
                        <a:t>3</a:t>
                      </a:r>
                      <a:endParaRPr lang="en-US" sz="1200" b="1"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3142319762"/>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SPC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3418233835"/>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PDEPC</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0</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1289445371"/>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HCP</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b"/>
                      <a:r>
                        <a:rPr lang="en-US" sz="1200" b="1" u="none" strike="noStrike" dirty="0">
                          <a:effectLst/>
                          <a:latin typeface="Calibri" panose="020F0502020204030204" pitchFamily="34" charset="0"/>
                          <a:cs typeface="Calibri" panose="020F0502020204030204" pitchFamily="34" charset="0"/>
                        </a:rPr>
                        <a:t>5</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2143432226"/>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SCP</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dirty="0">
                          <a:effectLst/>
                          <a:latin typeface="Calibri" panose="020F0502020204030204" pitchFamily="34" charset="0"/>
                          <a:cs typeface="Calibri" panose="020F0502020204030204" pitchFamily="34" charset="0"/>
                        </a:rPr>
                        <a:t>1</a:t>
                      </a:r>
                      <a:endParaRPr lang="en-US" sz="1200" b="1" i="0" u="none" strike="noStrike" dirty="0">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5</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2861398083"/>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A&amp;R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1</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u="none" strike="noStrike">
                          <a:effectLst/>
                          <a:latin typeface="Calibri" panose="020F0502020204030204" pitchFamily="34" charset="0"/>
                          <a:cs typeface="Calibri" panose="020F0502020204030204" pitchFamily="34" charset="0"/>
                        </a:rPr>
                        <a:t>1</a:t>
                      </a:r>
                      <a:endParaRPr lang="en-US" sz="1200" b="1" i="0" u="none" strike="noStrike">
                        <a:solidFill>
                          <a:srgbClr val="FF0000"/>
                        </a:solidFill>
                        <a:effectLst/>
                        <a:latin typeface="Calibri" panose="020F0502020204030204" pitchFamily="34" charset="0"/>
                        <a:cs typeface="Calibri" panose="020F0502020204030204" pitchFamily="34" charset="0"/>
                      </a:endParaRPr>
                    </a:p>
                  </a:txBody>
                  <a:tcPr marL="5534" marR="5534" marT="5534" marB="0" anchor="b"/>
                </a:tc>
                <a:tc>
                  <a:txBody>
                    <a:bodyPr/>
                    <a:lstStyle/>
                    <a:p>
                      <a:pPr algn="ctr" fontAlgn="b"/>
                      <a:r>
                        <a:rPr lang="en-US" sz="1200" b="1" u="none" strike="noStrike" dirty="0">
                          <a:effectLst/>
                          <a:latin typeface="Calibri" panose="020F0502020204030204" pitchFamily="34" charset="0"/>
                          <a:cs typeface="Calibri" panose="020F0502020204030204" pitchFamily="34" charset="0"/>
                        </a:rPr>
                        <a:t>4</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2046608434"/>
                  </a:ext>
                </a:extLst>
              </a:tr>
              <a:tr h="263310">
                <a:tc>
                  <a:txBody>
                    <a:bodyPr/>
                    <a:lstStyle/>
                    <a:p>
                      <a:pPr algn="ctr" fontAlgn="ctr"/>
                      <a:r>
                        <a:rPr lang="en-US" sz="1200" b="1" u="none" strike="noStrike" dirty="0">
                          <a:effectLst/>
                          <a:latin typeface="Calibri" panose="020F0502020204030204" pitchFamily="34" charset="0"/>
                          <a:cs typeface="Calibri" panose="020F0502020204030204" pitchFamily="34" charset="0"/>
                        </a:rPr>
                        <a:t>CCR</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solidFill>
                      <a:schemeClr val="accent5">
                        <a:lumMod val="40000"/>
                        <a:lumOff val="60000"/>
                      </a:schemeClr>
                    </a:solidFill>
                  </a:tcP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a:effectLst/>
                          <a:latin typeface="Calibri" panose="020F0502020204030204" pitchFamily="34" charset="0"/>
                          <a:cs typeface="Calibri" panose="020F0502020204030204" pitchFamily="34" charset="0"/>
                        </a:rPr>
                        <a:t>0</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ctr"/>
                      <a:r>
                        <a:rPr lang="en-US" sz="1200" u="none" strike="noStrike" dirty="0">
                          <a:effectLst/>
                          <a:latin typeface="Calibri" panose="020F0502020204030204" pitchFamily="34" charset="0"/>
                          <a:cs typeface="Calibri" panose="020F0502020204030204" pitchFamily="34" charset="0"/>
                        </a:rPr>
                        <a:t>1</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ctr"/>
                </a:tc>
                <a:tc>
                  <a:txBody>
                    <a:bodyPr/>
                    <a:lstStyle/>
                    <a:p>
                      <a:pPr algn="ctr" fontAlgn="b"/>
                      <a:r>
                        <a:rPr lang="en-US" sz="1200" b="1" u="none" strike="noStrike" dirty="0">
                          <a:effectLst/>
                          <a:latin typeface="Calibri" panose="020F0502020204030204" pitchFamily="34" charset="0"/>
                          <a:cs typeface="Calibri" panose="020F0502020204030204" pitchFamily="34" charset="0"/>
                        </a:rPr>
                        <a:t>1</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extLst>
                  <a:ext uri="{0D108BD9-81ED-4DB2-BD59-A6C34878D82A}">
                    <a16:rowId xmlns:a16="http://schemas.microsoft.com/office/drawing/2014/main" val="412170978"/>
                  </a:ext>
                </a:extLst>
              </a:tr>
              <a:tr h="253557">
                <a:tc>
                  <a:txBody>
                    <a:bodyPr/>
                    <a:lstStyle/>
                    <a:p>
                      <a:pPr algn="ctr" fontAlgn="b"/>
                      <a:r>
                        <a:rPr lang="en-US" sz="1200" b="1" u="none" strike="noStrike" dirty="0">
                          <a:solidFill>
                            <a:srgbClr val="FF0000"/>
                          </a:solidFill>
                          <a:effectLst/>
                          <a:latin typeface="Calibri" panose="020F0502020204030204" pitchFamily="34" charset="0"/>
                          <a:cs typeface="Calibri" panose="020F0502020204030204" pitchFamily="34" charset="0"/>
                        </a:rPr>
                        <a:t>Dependence Power</a:t>
                      </a:r>
                      <a:endParaRPr lang="en-US" sz="1200" b="1" i="0" u="none" strike="noStrike" dirty="0">
                        <a:solidFill>
                          <a:srgbClr val="FF0000"/>
                        </a:solidFill>
                        <a:effectLst/>
                        <a:latin typeface="Calibri" panose="020F0502020204030204" pitchFamily="34" charset="0"/>
                        <a:cs typeface="Calibri" panose="020F0502020204030204" pitchFamily="34" charset="0"/>
                      </a:endParaRPr>
                    </a:p>
                  </a:txBody>
                  <a:tcPr marL="5534" marR="5534" marT="5534" marB="0" anchor="b">
                    <a:solidFill>
                      <a:schemeClr val="accent5">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1</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5</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6</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2</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6</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7</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3</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200" b="1" u="none" strike="noStrike" dirty="0">
                          <a:effectLst/>
                          <a:latin typeface="Calibri" panose="020F0502020204030204" pitchFamily="34" charset="0"/>
                          <a:cs typeface="Calibri" panose="020F0502020204030204" pitchFamily="34" charset="0"/>
                        </a:rPr>
                        <a:t>7</a:t>
                      </a:r>
                      <a:endParaRPr lang="en-US" sz="1200" b="1" i="0" u="none" strike="noStrike" dirty="0">
                        <a:solidFill>
                          <a:srgbClr val="000000"/>
                        </a:solidFill>
                        <a:effectLst/>
                        <a:latin typeface="Calibri" panose="020F0502020204030204" pitchFamily="34" charset="0"/>
                        <a:cs typeface="Calibri" panose="020F0502020204030204" pitchFamily="34" charset="0"/>
                      </a:endParaRPr>
                    </a:p>
                  </a:txBody>
                  <a:tcPr marL="5534" marR="5534" marT="5534" marB="0" anchor="b">
                    <a:solidFill>
                      <a:schemeClr val="accent2">
                        <a:lumMod val="40000"/>
                        <a:lumOff val="60000"/>
                      </a:schemeClr>
                    </a:solidFill>
                  </a:tcPr>
                </a:tc>
                <a:tc>
                  <a:txBody>
                    <a:bodyPr/>
                    <a:lstStyle/>
                    <a:p>
                      <a:pPr algn="ctr" fontAlgn="b"/>
                      <a:r>
                        <a:rPr lang="en-US" sz="1600" b="1" i="0" u="none" strike="noStrike" dirty="0">
                          <a:solidFill>
                            <a:schemeClr val="tx1"/>
                          </a:solidFill>
                          <a:effectLst/>
                          <a:latin typeface="Calibri" panose="020F0502020204030204" pitchFamily="34" charset="0"/>
                          <a:cs typeface="Calibri" panose="020F0502020204030204" pitchFamily="34" charset="0"/>
                        </a:rPr>
                        <a:t>62</a:t>
                      </a:r>
                    </a:p>
                  </a:txBody>
                  <a:tcPr marL="5534" marR="5534" marT="5534" marB="0" anchor="b"/>
                </a:tc>
                <a:extLst>
                  <a:ext uri="{0D108BD9-81ED-4DB2-BD59-A6C34878D82A}">
                    <a16:rowId xmlns:a16="http://schemas.microsoft.com/office/drawing/2014/main" val="3349655840"/>
                  </a:ext>
                </a:extLst>
              </a:tr>
            </a:tbl>
          </a:graphicData>
        </a:graphic>
      </p:graphicFrame>
      <p:sp>
        <p:nvSpPr>
          <p:cNvPr id="6" name="Rectangle 5">
            <a:extLst>
              <a:ext uri="{FF2B5EF4-FFF2-40B4-BE49-F238E27FC236}">
                <a16:creationId xmlns:a16="http://schemas.microsoft.com/office/drawing/2014/main" id="{C0EF9A89-EB23-6EB7-1E93-F29220810DF6}"/>
              </a:ext>
            </a:extLst>
          </p:cNvPr>
          <p:cNvSpPr/>
          <p:nvPr/>
        </p:nvSpPr>
        <p:spPr>
          <a:xfrm>
            <a:off x="701335" y="6249880"/>
            <a:ext cx="1473693" cy="23968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4F7FFBE-ABBD-6736-7D23-CCC6AB6FC73A}"/>
              </a:ext>
            </a:extLst>
          </p:cNvPr>
          <p:cNvSpPr/>
          <p:nvPr/>
        </p:nvSpPr>
        <p:spPr>
          <a:xfrm>
            <a:off x="10299578" y="1313894"/>
            <a:ext cx="1285782" cy="230821"/>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928FBDE-0535-7851-2EB6-B6F1F5AF2000}"/>
              </a:ext>
            </a:extLst>
          </p:cNvPr>
          <p:cNvSpPr/>
          <p:nvPr/>
        </p:nvSpPr>
        <p:spPr>
          <a:xfrm>
            <a:off x="10573306" y="6227676"/>
            <a:ext cx="639192" cy="332912"/>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986A726F-B862-C48D-ED0D-14F9CBACFB8E}"/>
              </a:ext>
            </a:extLst>
          </p:cNvPr>
          <p:cNvSpPr>
            <a:spLocks noGrp="1"/>
          </p:cNvSpPr>
          <p:nvPr>
            <p:ph type="sldNum" sz="quarter" idx="12"/>
          </p:nvPr>
        </p:nvSpPr>
        <p:spPr>
          <a:xfrm>
            <a:off x="10707738" y="6536001"/>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12</a:t>
            </a:fld>
            <a:endParaRPr lang="en-US" sz="1600" b="1" dirty="0">
              <a:solidFill>
                <a:schemeClr val="tx1"/>
              </a:solidFill>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C75A7F61-8C49-2CBA-28AD-2A61825C1874}"/>
              </a:ext>
            </a:extLst>
          </p:cNvPr>
          <p:cNvSpPr/>
          <p:nvPr/>
        </p:nvSpPr>
        <p:spPr>
          <a:xfrm>
            <a:off x="3264738" y="164057"/>
            <a:ext cx="5662523" cy="564466"/>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Final Reachability Matrix</a:t>
            </a:r>
          </a:p>
        </p:txBody>
      </p:sp>
    </p:spTree>
    <p:extLst>
      <p:ext uri="{BB962C8B-B14F-4D97-AF65-F5344CB8AC3E}">
        <p14:creationId xmlns:p14="http://schemas.microsoft.com/office/powerpoint/2010/main" val="41476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86A726F-B862-C48D-ED0D-14F9CBACFB8E}"/>
              </a:ext>
            </a:extLst>
          </p:cNvPr>
          <p:cNvSpPr>
            <a:spLocks noGrp="1"/>
          </p:cNvSpPr>
          <p:nvPr>
            <p:ph type="sldNum" sz="quarter" idx="12"/>
          </p:nvPr>
        </p:nvSpPr>
        <p:spPr>
          <a:xfrm>
            <a:off x="10707738" y="6536001"/>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13</a:t>
            </a:fld>
            <a:endParaRPr lang="en-US" sz="1600" b="1" dirty="0">
              <a:solidFill>
                <a:schemeClr val="tx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11CA5218-110D-D5E9-2A59-03993ED0FBD0}"/>
              </a:ext>
            </a:extLst>
          </p:cNvPr>
          <p:cNvSpPr/>
          <p:nvPr/>
        </p:nvSpPr>
        <p:spPr>
          <a:xfrm>
            <a:off x="4525274" y="186906"/>
            <a:ext cx="3307511" cy="580845"/>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Level Partitions</a:t>
            </a:r>
          </a:p>
        </p:txBody>
      </p:sp>
      <p:sp>
        <p:nvSpPr>
          <p:cNvPr id="3" name="Rectangle: Rounded Corners 2">
            <a:extLst>
              <a:ext uri="{FF2B5EF4-FFF2-40B4-BE49-F238E27FC236}">
                <a16:creationId xmlns:a16="http://schemas.microsoft.com/office/drawing/2014/main" id="{C20A1E22-B4FA-42D6-BE1B-7AEA28A39768}"/>
              </a:ext>
            </a:extLst>
          </p:cNvPr>
          <p:cNvSpPr/>
          <p:nvPr/>
        </p:nvSpPr>
        <p:spPr>
          <a:xfrm>
            <a:off x="582966" y="1249487"/>
            <a:ext cx="11026067" cy="3788857"/>
          </a:xfrm>
          <a:prstGeom prst="roundRect">
            <a:avLst>
              <a:gd name="adj" fmla="val 5180"/>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14350" indent="-514350">
              <a:buFont typeface="+mj-lt"/>
              <a:buAutoNum type="arabicPeriod"/>
            </a:pPr>
            <a:r>
              <a:rPr lang="en-US" sz="24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An iterative that requires the comparison between the reachability set and the antecedents set.</a:t>
            </a:r>
          </a:p>
          <a:p>
            <a:pPr marL="514350" indent="-514350">
              <a:buFont typeface="+mj-lt"/>
              <a:buAutoNum type="arabicPeriod"/>
            </a:pPr>
            <a:r>
              <a:rPr lang="en-US" sz="24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The reachability set includes the factor in question along with all factors affected by it.</a:t>
            </a:r>
          </a:p>
          <a:p>
            <a:pPr marL="514350" indent="-514350">
              <a:buFont typeface="+mj-lt"/>
              <a:buAutoNum type="arabicPeriod"/>
            </a:pPr>
            <a:r>
              <a:rPr lang="en-US" sz="24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The antecedent set comprises the factor and all factors influencing it.  </a:t>
            </a:r>
          </a:p>
          <a:p>
            <a:pPr marL="514350" indent="-514350">
              <a:buFont typeface="+mj-lt"/>
              <a:buAutoNum type="arabicPeriod"/>
            </a:pPr>
            <a:r>
              <a:rPr lang="en-US" sz="24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The intersection of these sets is derived for all the factors and levels of different factors are determined. </a:t>
            </a:r>
          </a:p>
          <a:p>
            <a:pPr marL="514350" indent="-514350">
              <a:buFont typeface="+mj-lt"/>
              <a:buAutoNum type="arabicPeriod"/>
            </a:pPr>
            <a:r>
              <a:rPr lang="en-US" sz="24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The factors for which the reachability and the intersection sets are the same occupy the top level in the hierarchy (Attri et al., 2013). </a:t>
            </a:r>
          </a:p>
        </p:txBody>
      </p:sp>
      <p:pic>
        <p:nvPicPr>
          <p:cNvPr id="2" name="Picture 1" descr="A purple and yellow letter s&#10;&#10;Description automatically generated">
            <a:extLst>
              <a:ext uri="{FF2B5EF4-FFF2-40B4-BE49-F238E27FC236}">
                <a16:creationId xmlns:a16="http://schemas.microsoft.com/office/drawing/2014/main" id="{AD16CA9A-F48A-0467-DA25-29E4A6B590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3533256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86A726F-B862-C48D-ED0D-14F9CBACFB8E}"/>
              </a:ext>
            </a:extLst>
          </p:cNvPr>
          <p:cNvSpPr>
            <a:spLocks noGrp="1"/>
          </p:cNvSpPr>
          <p:nvPr>
            <p:ph type="sldNum" sz="quarter" idx="12"/>
          </p:nvPr>
        </p:nvSpPr>
        <p:spPr>
          <a:xfrm>
            <a:off x="10707738" y="6536001"/>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14</a:t>
            </a:fld>
            <a:endParaRPr lang="en-US" sz="1600" b="1" dirty="0">
              <a:solidFill>
                <a:schemeClr val="tx1"/>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3DF4CBF6-92D3-33F2-1D97-0A721A9A9AD3}"/>
              </a:ext>
            </a:extLst>
          </p:cNvPr>
          <p:cNvGraphicFramePr>
            <a:graphicFrameLocks noGrp="1"/>
          </p:cNvGraphicFramePr>
          <p:nvPr>
            <p:extLst>
              <p:ext uri="{D42A27DB-BD31-4B8C-83A1-F6EECF244321}">
                <p14:modId xmlns:p14="http://schemas.microsoft.com/office/powerpoint/2010/main" val="1053519271"/>
              </p:ext>
            </p:extLst>
          </p:nvPr>
        </p:nvGraphicFramePr>
        <p:xfrm>
          <a:off x="1295400" y="934720"/>
          <a:ext cx="9601200" cy="5250397"/>
        </p:xfrm>
        <a:graphic>
          <a:graphicData uri="http://schemas.openxmlformats.org/drawingml/2006/table">
            <a:tbl>
              <a:tblPr firstRow="1" firstCol="1" bandRow="1">
                <a:tableStyleId>{5C22544A-7EE6-4342-B048-85BDC9FD1C3A}</a:tableStyleId>
              </a:tblPr>
              <a:tblGrid>
                <a:gridCol w="834801">
                  <a:extLst>
                    <a:ext uri="{9D8B030D-6E8A-4147-A177-3AD203B41FA5}">
                      <a16:colId xmlns:a16="http://schemas.microsoft.com/office/drawing/2014/main" val="2373407635"/>
                    </a:ext>
                  </a:extLst>
                </a:gridCol>
                <a:gridCol w="1058408">
                  <a:extLst>
                    <a:ext uri="{9D8B030D-6E8A-4147-A177-3AD203B41FA5}">
                      <a16:colId xmlns:a16="http://schemas.microsoft.com/office/drawing/2014/main" val="1954502564"/>
                    </a:ext>
                  </a:extLst>
                </a:gridCol>
                <a:gridCol w="2317564">
                  <a:extLst>
                    <a:ext uri="{9D8B030D-6E8A-4147-A177-3AD203B41FA5}">
                      <a16:colId xmlns:a16="http://schemas.microsoft.com/office/drawing/2014/main" val="343398645"/>
                    </a:ext>
                  </a:extLst>
                </a:gridCol>
                <a:gridCol w="2196321">
                  <a:extLst>
                    <a:ext uri="{9D8B030D-6E8A-4147-A177-3AD203B41FA5}">
                      <a16:colId xmlns:a16="http://schemas.microsoft.com/office/drawing/2014/main" val="2655625495"/>
                    </a:ext>
                  </a:extLst>
                </a:gridCol>
                <a:gridCol w="2398063">
                  <a:extLst>
                    <a:ext uri="{9D8B030D-6E8A-4147-A177-3AD203B41FA5}">
                      <a16:colId xmlns:a16="http://schemas.microsoft.com/office/drawing/2014/main" val="1243167997"/>
                    </a:ext>
                  </a:extLst>
                </a:gridCol>
                <a:gridCol w="796043">
                  <a:extLst>
                    <a:ext uri="{9D8B030D-6E8A-4147-A177-3AD203B41FA5}">
                      <a16:colId xmlns:a16="http://schemas.microsoft.com/office/drawing/2014/main" val="3109969833"/>
                    </a:ext>
                  </a:extLst>
                </a:gridCol>
              </a:tblGrid>
              <a:tr h="312637">
                <a:tc>
                  <a:txBody>
                    <a:bodyPr/>
                    <a:lstStyle/>
                    <a:p>
                      <a:pPr marL="0" marR="0" algn="ctr">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Serial</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Factors</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Antecedent Sets</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Reachability Sets</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Intersection Sets</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Level</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746396987"/>
                  </a:ext>
                </a:extLst>
              </a:tr>
              <a:tr h="263725">
                <a:tc>
                  <a:txBody>
                    <a:bodyPr/>
                    <a:lstStyle/>
                    <a:p>
                      <a:pPr marL="0" marR="0" algn="just">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QC</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1,8-11,15-18</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2508432081"/>
                  </a:ext>
                </a:extLst>
              </a:tr>
              <a:tr h="263725">
                <a:tc>
                  <a:txBody>
                    <a:bodyPr/>
                    <a:lstStyle/>
                    <a:p>
                      <a:pPr marL="0" marR="0" algn="just">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PV</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2,4-5,14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2,14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2,14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3215978391"/>
                  </a:ext>
                </a:extLst>
              </a:tr>
              <a:tr h="263725">
                <a:tc>
                  <a:txBody>
                    <a:bodyPr/>
                    <a:lstStyle/>
                    <a:p>
                      <a:pPr marL="0" marR="0" algn="just">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TIQ</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1777112247"/>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RMRUR</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4,5,15</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2,4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1102343481"/>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5</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MTBF</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5-7</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2,4,5</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5</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767721982"/>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FDD</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6,7</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5,6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150614490"/>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7</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ARTTS</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7</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5-7</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7</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1281394135"/>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CC</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8,10,15,16</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1,8,10,15,16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8,10,15,16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3933164087"/>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9</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AS</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9,16,17</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1,9</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9</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509770434"/>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10</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W/C</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8,10,15,16,18</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1,8,10,15,16,17</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8,10,15,16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3058055743"/>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COR</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11,18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1,11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3364166961"/>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12</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TPC</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3354611379"/>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SPC</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3,12,13</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4129903238"/>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PDEPC</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2,14</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2,14</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2,14</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560124420"/>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15</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HCP</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8,10,15,16,18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1,4,8,10,15,16</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10,15,16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2151145794"/>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SCP</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8,10,15,16,18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1,8-10,15-17</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8,10,15,16</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3058732864"/>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17</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A&amp;R</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10,16-18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1,9,17</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17</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707274097"/>
                  </a:ext>
                </a:extLst>
              </a:tr>
              <a:tr h="263725">
                <a:tc>
                  <a:txBody>
                    <a:bodyPr/>
                    <a:lstStyle/>
                    <a:p>
                      <a:pPr marL="0" marR="0" algn="just">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CCR</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1,10,11,15-18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l">
                        <a:spcBef>
                          <a:spcPts val="0"/>
                        </a:spcBef>
                        <a:spcAft>
                          <a:spcPts val="0"/>
                        </a:spcAft>
                      </a:pPr>
                      <a:r>
                        <a:rPr lang="en-US" sz="1800" kern="0">
                          <a:solidFill>
                            <a:schemeClr val="tx1"/>
                          </a:solidFill>
                          <a:effectLst/>
                          <a:latin typeface="Calibri" panose="020F0502020204030204" pitchFamily="34" charset="0"/>
                          <a:ea typeface="Calibri" panose="020F0502020204030204" pitchFamily="34" charset="0"/>
                          <a:cs typeface="Calibri" panose="020F0502020204030204" pitchFamily="34" charset="0"/>
                        </a:rPr>
                        <a:t>18</a:t>
                      </a:r>
                      <a:endParaRPr lang="en-US" sz="2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tc>
                  <a:txBody>
                    <a:bodyPr/>
                    <a:lstStyle/>
                    <a:p>
                      <a:pPr marL="0" marR="0" algn="ctr">
                        <a:spcBef>
                          <a:spcPts val="0"/>
                        </a:spcBef>
                        <a:spcAft>
                          <a:spcPts val="0"/>
                        </a:spcAft>
                      </a:pPr>
                      <a:r>
                        <a:rPr lang="en-US" sz="1800"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a:t>
                      </a:r>
                      <a:endParaRPr lang="en-US" sz="28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726" marR="62726" marT="0" marB="0"/>
                </a:tc>
                <a:extLst>
                  <a:ext uri="{0D108BD9-81ED-4DB2-BD59-A6C34878D82A}">
                    <a16:rowId xmlns:a16="http://schemas.microsoft.com/office/drawing/2014/main" val="769038250"/>
                  </a:ext>
                </a:extLst>
              </a:tr>
            </a:tbl>
          </a:graphicData>
        </a:graphic>
      </p:graphicFrame>
      <p:sp>
        <p:nvSpPr>
          <p:cNvPr id="9" name="Rectangle: Rounded Corners 8">
            <a:extLst>
              <a:ext uri="{FF2B5EF4-FFF2-40B4-BE49-F238E27FC236}">
                <a16:creationId xmlns:a16="http://schemas.microsoft.com/office/drawing/2014/main" id="{11CA5218-110D-D5E9-2A59-03993ED0FBD0}"/>
              </a:ext>
            </a:extLst>
          </p:cNvPr>
          <p:cNvSpPr/>
          <p:nvPr/>
        </p:nvSpPr>
        <p:spPr>
          <a:xfrm>
            <a:off x="2414016" y="186906"/>
            <a:ext cx="6638544" cy="580845"/>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Level Partitions (For Level 1)</a:t>
            </a:r>
          </a:p>
        </p:txBody>
      </p:sp>
      <p:pic>
        <p:nvPicPr>
          <p:cNvPr id="3" name="Picture 2" descr="A purple and yellow letter s&#10;&#10;Description automatically generated">
            <a:extLst>
              <a:ext uri="{FF2B5EF4-FFF2-40B4-BE49-F238E27FC236}">
                <a16:creationId xmlns:a16="http://schemas.microsoft.com/office/drawing/2014/main" id="{7529A6F3-9154-B101-DEAB-913BB2EDAA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3004120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660985-62C0-40FA-AED6-FD9297A810AB}"/>
              </a:ext>
            </a:extLst>
          </p:cNvPr>
          <p:cNvSpPr>
            <a:spLocks noGrp="1"/>
          </p:cNvSpPr>
          <p:nvPr>
            <p:ph type="sldNum" sz="quarter" idx="12"/>
          </p:nvPr>
        </p:nvSpPr>
        <p:spPr>
          <a:xfrm>
            <a:off x="10770097" y="6492875"/>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15</a:t>
            </a:fld>
            <a:endParaRPr lang="en-US" sz="1600" b="1" dirty="0">
              <a:solidFill>
                <a:schemeClr val="tx1"/>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02B3365-A9B7-49BE-D5C8-E35B6F54B805}"/>
              </a:ext>
            </a:extLst>
          </p:cNvPr>
          <p:cNvPicPr>
            <a:picLocks noChangeAspect="1"/>
          </p:cNvPicPr>
          <p:nvPr/>
        </p:nvPicPr>
        <p:blipFill>
          <a:blip r:embed="rId2"/>
          <a:stretch>
            <a:fillRect/>
          </a:stretch>
        </p:blipFill>
        <p:spPr>
          <a:xfrm>
            <a:off x="3025594" y="929972"/>
            <a:ext cx="6140812" cy="3144816"/>
          </a:xfrm>
          <a:prstGeom prst="rect">
            <a:avLst/>
          </a:prstGeom>
        </p:spPr>
      </p:pic>
      <p:sp>
        <p:nvSpPr>
          <p:cNvPr id="8" name="Rectangle: Rounded Corners 7">
            <a:extLst>
              <a:ext uri="{FF2B5EF4-FFF2-40B4-BE49-F238E27FC236}">
                <a16:creationId xmlns:a16="http://schemas.microsoft.com/office/drawing/2014/main" id="{29024ACC-842D-9280-429F-73D273262BAC}"/>
              </a:ext>
            </a:extLst>
          </p:cNvPr>
          <p:cNvSpPr/>
          <p:nvPr/>
        </p:nvSpPr>
        <p:spPr>
          <a:xfrm>
            <a:off x="4525274" y="186906"/>
            <a:ext cx="3307511" cy="580845"/>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Level Partitions</a:t>
            </a:r>
          </a:p>
        </p:txBody>
      </p:sp>
      <p:sp>
        <p:nvSpPr>
          <p:cNvPr id="9" name="Rectangle 8">
            <a:extLst>
              <a:ext uri="{FF2B5EF4-FFF2-40B4-BE49-F238E27FC236}">
                <a16:creationId xmlns:a16="http://schemas.microsoft.com/office/drawing/2014/main" id="{7E67443D-B1DA-1C2D-2A80-81D3B4AA5D4A}"/>
              </a:ext>
            </a:extLst>
          </p:cNvPr>
          <p:cNvSpPr/>
          <p:nvPr/>
        </p:nvSpPr>
        <p:spPr>
          <a:xfrm>
            <a:off x="646865" y="4222163"/>
            <a:ext cx="10728232" cy="2150516"/>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spcAft>
                <a:spcPts val="600"/>
              </a:spcAft>
              <a:buFont typeface="Arial" panose="020B0604020202020204" pitchFamily="34" charset="0"/>
              <a:buChar char="•"/>
            </a:pPr>
            <a:r>
              <a:rPr lang="en-US" sz="2000" b="1" kern="0" dirty="0">
                <a:solidFill>
                  <a:schemeClr val="tx1"/>
                </a:solidFill>
                <a:latin typeface="Calibri" panose="020F0502020204030204" pitchFamily="34" charset="0"/>
                <a:ea typeface="Times New Roman" panose="02020603050405020304" pitchFamily="18" charset="0"/>
                <a:cs typeface="Calibri" panose="020F0502020204030204" pitchFamily="34" charset="0"/>
              </a:rPr>
              <a:t>L</a:t>
            </a:r>
            <a:r>
              <a:rPr lang="en-US" sz="2000" b="1"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eveling all </a:t>
            </a:r>
            <a:r>
              <a:rPr lang="en-US" sz="2000" b="1" kern="0" dirty="0">
                <a:solidFill>
                  <a:schemeClr val="tx1"/>
                </a:solidFill>
                <a:latin typeface="Calibri" panose="020F0502020204030204" pitchFamily="34" charset="0"/>
                <a:ea typeface="Times New Roman" panose="02020603050405020304" pitchFamily="18" charset="0"/>
                <a:cs typeface="Calibri" panose="020F0502020204030204" pitchFamily="34" charset="0"/>
              </a:rPr>
              <a:t>the </a:t>
            </a:r>
            <a:r>
              <a:rPr lang="en-US" sz="2000" b="1"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factors helped to develop the diagraph which would provide representation of all the factors and their hierarchical relationships with the other factors. </a:t>
            </a:r>
          </a:p>
          <a:p>
            <a:pPr marL="342900" indent="-342900" algn="just">
              <a:spcAft>
                <a:spcPts val="600"/>
              </a:spcAft>
              <a:buFont typeface="Arial" panose="020B0604020202020204" pitchFamily="34" charset="0"/>
              <a:buChar char="•"/>
            </a:pPr>
            <a:r>
              <a:rPr lang="en-US" sz="2000" b="1"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factors having the lowest number of level are those factors that will not lead the other factors above their own level in the hierarchy.  </a:t>
            </a:r>
          </a:p>
          <a:p>
            <a:pPr marL="342900" indent="-342900" algn="just">
              <a:spcAft>
                <a:spcPts val="600"/>
              </a:spcAft>
              <a:buFont typeface="Arial" panose="020B0604020202020204" pitchFamily="34" charset="0"/>
              <a:buChar char="•"/>
            </a:pPr>
            <a:r>
              <a:rPr lang="en-US" sz="2000" b="1" kern="100" dirty="0">
                <a:solidFill>
                  <a:schemeClr val="tx1"/>
                </a:solidFill>
                <a:latin typeface="Calibri" panose="020F0502020204030204" pitchFamily="34" charset="0"/>
                <a:ea typeface="Calibri" panose="020F0502020204030204" pitchFamily="34" charset="0"/>
                <a:cs typeface="Calibri" panose="020F0502020204030204" pitchFamily="34" charset="0"/>
              </a:rPr>
              <a:t>The factors having the highest number of level will depend on various factors above their own hierarchical levels. </a:t>
            </a:r>
            <a:endParaRPr lang="en-US" sz="2000" b="1"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 name="Oval 2">
            <a:extLst>
              <a:ext uri="{FF2B5EF4-FFF2-40B4-BE49-F238E27FC236}">
                <a16:creationId xmlns:a16="http://schemas.microsoft.com/office/drawing/2014/main" id="{57271281-D2B9-FCA4-FD71-E54673101C5F}"/>
              </a:ext>
            </a:extLst>
          </p:cNvPr>
          <p:cNvSpPr/>
          <p:nvPr/>
        </p:nvSpPr>
        <p:spPr>
          <a:xfrm>
            <a:off x="2763978" y="1197864"/>
            <a:ext cx="939342" cy="223113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20A0AFC2-5F0A-ACB7-BC28-A85FBA13ED19}"/>
              </a:ext>
            </a:extLst>
          </p:cNvPr>
          <p:cNvSpPr/>
          <p:nvPr/>
        </p:nvSpPr>
        <p:spPr>
          <a:xfrm>
            <a:off x="6254496" y="3361556"/>
            <a:ext cx="448056" cy="694944"/>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9577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DCD527-7E3F-AD5C-B6FB-B0602452409C}"/>
              </a:ext>
            </a:extLst>
          </p:cNvPr>
          <p:cNvSpPr>
            <a:spLocks noGrp="1"/>
          </p:cNvSpPr>
          <p:nvPr>
            <p:ph type="sldNum" sz="quarter" idx="12"/>
          </p:nvPr>
        </p:nvSpPr>
        <p:spPr>
          <a:xfrm>
            <a:off x="10715233" y="6492875"/>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16</a:t>
            </a:fld>
            <a:endParaRPr lang="en-US" sz="1600" b="1"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20FC883-EA66-F06E-94C3-7AD206F2E09A}"/>
              </a:ext>
            </a:extLst>
          </p:cNvPr>
          <p:cNvPicPr>
            <a:picLocks noChangeAspect="1"/>
          </p:cNvPicPr>
          <p:nvPr/>
        </p:nvPicPr>
        <p:blipFill rotWithShape="1">
          <a:blip r:embed="rId2"/>
          <a:srcRect t="3503"/>
          <a:stretch/>
        </p:blipFill>
        <p:spPr>
          <a:xfrm>
            <a:off x="3406447" y="1052423"/>
            <a:ext cx="7414940" cy="5702060"/>
          </a:xfrm>
          <a:prstGeom prst="rect">
            <a:avLst/>
          </a:prstGeom>
        </p:spPr>
      </p:pic>
      <p:pic>
        <p:nvPicPr>
          <p:cNvPr id="10" name="Picture 9">
            <a:extLst>
              <a:ext uri="{FF2B5EF4-FFF2-40B4-BE49-F238E27FC236}">
                <a16:creationId xmlns:a16="http://schemas.microsoft.com/office/drawing/2014/main" id="{D6B8E7BB-045E-8E61-AD9B-3B05A78228AF}"/>
              </a:ext>
            </a:extLst>
          </p:cNvPr>
          <p:cNvPicPr>
            <a:picLocks noChangeAspect="1"/>
          </p:cNvPicPr>
          <p:nvPr/>
        </p:nvPicPr>
        <p:blipFill>
          <a:blip r:embed="rId3"/>
          <a:stretch>
            <a:fillRect/>
          </a:stretch>
        </p:blipFill>
        <p:spPr>
          <a:xfrm>
            <a:off x="1673197" y="2201653"/>
            <a:ext cx="1164894" cy="4046746"/>
          </a:xfrm>
          <a:prstGeom prst="rect">
            <a:avLst/>
          </a:prstGeom>
        </p:spPr>
      </p:pic>
      <p:sp>
        <p:nvSpPr>
          <p:cNvPr id="5" name="Rectangle: Rounded Corners 4">
            <a:extLst>
              <a:ext uri="{FF2B5EF4-FFF2-40B4-BE49-F238E27FC236}">
                <a16:creationId xmlns:a16="http://schemas.microsoft.com/office/drawing/2014/main" id="{258D5C01-81ED-2835-905E-AD1557D61D32}"/>
              </a:ext>
            </a:extLst>
          </p:cNvPr>
          <p:cNvSpPr/>
          <p:nvPr/>
        </p:nvSpPr>
        <p:spPr>
          <a:xfrm>
            <a:off x="2414016" y="186906"/>
            <a:ext cx="7196328" cy="580845"/>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Hierarchical Diagraph of Factors</a:t>
            </a:r>
          </a:p>
        </p:txBody>
      </p:sp>
    </p:spTree>
    <p:extLst>
      <p:ext uri="{BB962C8B-B14F-4D97-AF65-F5344CB8AC3E}">
        <p14:creationId xmlns:p14="http://schemas.microsoft.com/office/powerpoint/2010/main" val="477239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DCD527-7E3F-AD5C-B6FB-B0602452409C}"/>
              </a:ext>
            </a:extLst>
          </p:cNvPr>
          <p:cNvSpPr>
            <a:spLocks noGrp="1"/>
          </p:cNvSpPr>
          <p:nvPr>
            <p:ph type="sldNum" sz="quarter" idx="12"/>
          </p:nvPr>
        </p:nvSpPr>
        <p:spPr>
          <a:xfrm>
            <a:off x="10674841" y="6492875"/>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17</a:t>
            </a:fld>
            <a:endParaRPr lang="en-US" sz="1600" b="1"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20FC883-EA66-F06E-94C3-7AD206F2E09A}"/>
              </a:ext>
            </a:extLst>
          </p:cNvPr>
          <p:cNvPicPr>
            <a:picLocks noChangeAspect="1"/>
          </p:cNvPicPr>
          <p:nvPr/>
        </p:nvPicPr>
        <p:blipFill rotWithShape="1">
          <a:blip r:embed="rId2"/>
          <a:srcRect t="3503"/>
          <a:stretch/>
        </p:blipFill>
        <p:spPr>
          <a:xfrm>
            <a:off x="6903720" y="1298449"/>
            <a:ext cx="5096256" cy="4114800"/>
          </a:xfrm>
          <a:prstGeom prst="rect">
            <a:avLst/>
          </a:prstGeom>
        </p:spPr>
      </p:pic>
      <p:sp>
        <p:nvSpPr>
          <p:cNvPr id="3" name="Rectangle 2">
            <a:extLst>
              <a:ext uri="{FF2B5EF4-FFF2-40B4-BE49-F238E27FC236}">
                <a16:creationId xmlns:a16="http://schemas.microsoft.com/office/drawing/2014/main" id="{194CC191-0FF3-E343-D504-7EC1DC3B0424}"/>
              </a:ext>
            </a:extLst>
          </p:cNvPr>
          <p:cNvSpPr/>
          <p:nvPr/>
        </p:nvSpPr>
        <p:spPr>
          <a:xfrm>
            <a:off x="73152" y="1810943"/>
            <a:ext cx="6693408" cy="3374136"/>
          </a:xfrm>
          <a:prstGeom prst="rect">
            <a:avLst/>
          </a:prstGeom>
          <a:solidFill>
            <a:schemeClr val="bg2">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lgn="just">
              <a:spcAft>
                <a:spcPts val="600"/>
              </a:spcAft>
              <a:buFont typeface="Wingdings" panose="05000000000000000000" pitchFamily="2" charset="2"/>
              <a:buChar char="q"/>
            </a:pPr>
            <a:r>
              <a:rPr lang="en-US" sz="1800" b="1" kern="0" dirty="0">
                <a:solidFill>
                  <a:schemeClr val="tx1"/>
                </a:solidFill>
                <a:latin typeface="Calibri" panose="020F0502020204030204" pitchFamily="34" charset="0"/>
                <a:ea typeface="Calibri" panose="020F0502020204030204" pitchFamily="34" charset="0"/>
                <a:cs typeface="Calibri" panose="020F0502020204030204" pitchFamily="34" charset="0"/>
              </a:rPr>
              <a:t>Dashed lines denote transitive relationships among the factors, while solid arrows indicate direct links. </a:t>
            </a:r>
          </a:p>
          <a:p>
            <a:pPr marL="457200" indent="-457200" algn="just">
              <a:spcAft>
                <a:spcPts val="600"/>
              </a:spcAft>
              <a:buFont typeface="Wingdings" panose="05000000000000000000" pitchFamily="2" charset="2"/>
              <a:buChar char="q"/>
            </a:pPr>
            <a:r>
              <a:rPr lang="en-US" sz="1800" b="1" kern="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 factor positioned at an elevated level signifies its capacity to impact a greater number of other factors (Yadav and Samuel, 2022). </a:t>
            </a:r>
          </a:p>
          <a:p>
            <a:pPr marL="457200" indent="-457200">
              <a:spcAft>
                <a:spcPts val="600"/>
              </a:spcAft>
              <a:buFont typeface="Wingdings" panose="05000000000000000000" pitchFamily="2" charset="2"/>
              <a:buChar char="q"/>
            </a:pPr>
            <a:r>
              <a:rPr lang="en-US" sz="1800" b="1" kern="0" dirty="0">
                <a:solidFill>
                  <a:schemeClr val="tx1"/>
                </a:solidFill>
                <a:latin typeface="Calibri" panose="020F0502020204030204" pitchFamily="34" charset="0"/>
                <a:ea typeface="Calibri" panose="020F0502020204030204" pitchFamily="34" charset="0"/>
                <a:cs typeface="Calibri" panose="020F0502020204030204" pitchFamily="34" charset="0"/>
              </a:rPr>
              <a:t>For example, if we take </a:t>
            </a:r>
            <a:r>
              <a:rPr lang="en-US" sz="1800" b="1" kern="0" dirty="0">
                <a:solidFill>
                  <a:srgbClr val="FF0000"/>
                </a:solidFill>
                <a:latin typeface="Calibri" panose="020F0502020204030204" pitchFamily="34" charset="0"/>
                <a:ea typeface="Calibri" panose="020F0502020204030204" pitchFamily="34" charset="0"/>
                <a:cs typeface="Calibri" panose="020F0502020204030204" pitchFamily="34" charset="0"/>
              </a:rPr>
              <a:t>QC</a:t>
            </a:r>
            <a:r>
              <a:rPr lang="en-US" sz="1800" b="1" kern="0" dirty="0">
                <a:solidFill>
                  <a:schemeClr val="tx1"/>
                </a:solidFill>
                <a:latin typeface="Calibri" panose="020F0502020204030204" pitchFamily="34" charset="0"/>
                <a:ea typeface="Calibri" panose="020F0502020204030204" pitchFamily="34" charset="0"/>
                <a:cs typeface="Calibri" panose="020F0502020204030204" pitchFamily="34" charset="0"/>
              </a:rPr>
              <a:t>, we can identify the factors on which QC is highly dependent such as </a:t>
            </a:r>
            <a:r>
              <a:rPr lang="en-US" sz="1800" b="1" kern="0" dirty="0">
                <a:solidFill>
                  <a:srgbClr val="FF0000"/>
                </a:solidFill>
                <a:latin typeface="Calibri" panose="020F0502020204030204" pitchFamily="34" charset="0"/>
                <a:ea typeface="Calibri" panose="020F0502020204030204" pitchFamily="34" charset="0"/>
                <a:cs typeface="Calibri" panose="020F0502020204030204" pitchFamily="34" charset="0"/>
              </a:rPr>
              <a:t>CC (Cement Content), W/C (Water-cement ratio), CCR (Chloride and Carbonation Resistance)</a:t>
            </a:r>
            <a:r>
              <a:rPr lang="en-US" sz="1800" b="1" kern="0" dirty="0">
                <a:solidFill>
                  <a:schemeClr val="tx1"/>
                </a:solidFill>
                <a:latin typeface="Calibri" panose="020F0502020204030204" pitchFamily="34" charset="0"/>
                <a:ea typeface="Calibri" panose="020F0502020204030204" pitchFamily="34" charset="0"/>
                <a:cs typeface="Calibri" panose="020F0502020204030204" pitchFamily="34" charset="0"/>
              </a:rPr>
              <a:t> etc. </a:t>
            </a:r>
          </a:p>
        </p:txBody>
      </p:sp>
      <p:pic>
        <p:nvPicPr>
          <p:cNvPr id="6" name="Picture 5" descr="A purple and yellow letter s&#10;&#10;Description automatically generated">
            <a:extLst>
              <a:ext uri="{FF2B5EF4-FFF2-40B4-BE49-F238E27FC236}">
                <a16:creationId xmlns:a16="http://schemas.microsoft.com/office/drawing/2014/main" id="{150260E2-9023-22C0-1BE5-466E0F593D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
        <p:nvSpPr>
          <p:cNvPr id="7" name="Rectangle: Rounded Corners 6">
            <a:extLst>
              <a:ext uri="{FF2B5EF4-FFF2-40B4-BE49-F238E27FC236}">
                <a16:creationId xmlns:a16="http://schemas.microsoft.com/office/drawing/2014/main" id="{923B489A-45AD-0D5A-6329-400DE0882F68}"/>
              </a:ext>
            </a:extLst>
          </p:cNvPr>
          <p:cNvSpPr/>
          <p:nvPr/>
        </p:nvSpPr>
        <p:spPr>
          <a:xfrm>
            <a:off x="4160520" y="355346"/>
            <a:ext cx="3870960" cy="580845"/>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Result Discussion</a:t>
            </a:r>
          </a:p>
        </p:txBody>
      </p:sp>
    </p:spTree>
    <p:extLst>
      <p:ext uri="{BB962C8B-B14F-4D97-AF65-F5344CB8AC3E}">
        <p14:creationId xmlns:p14="http://schemas.microsoft.com/office/powerpoint/2010/main" val="2382752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DCD527-7E3F-AD5C-B6FB-B0602452409C}"/>
              </a:ext>
            </a:extLst>
          </p:cNvPr>
          <p:cNvSpPr>
            <a:spLocks noGrp="1"/>
          </p:cNvSpPr>
          <p:nvPr>
            <p:ph type="sldNum" sz="quarter" idx="12"/>
          </p:nvPr>
        </p:nvSpPr>
        <p:spPr>
          <a:xfrm>
            <a:off x="10678657" y="6492875"/>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18</a:t>
            </a:fld>
            <a:endParaRPr lang="en-US" sz="1600" b="1" dirty="0">
              <a:solidFill>
                <a:schemeClr val="tx1"/>
              </a:solidFill>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258D5C01-81ED-2835-905E-AD1557D61D32}"/>
              </a:ext>
            </a:extLst>
          </p:cNvPr>
          <p:cNvSpPr/>
          <p:nvPr/>
        </p:nvSpPr>
        <p:spPr>
          <a:xfrm>
            <a:off x="2946687" y="223482"/>
            <a:ext cx="6294120" cy="580845"/>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Conclusion and Future Work</a:t>
            </a:r>
          </a:p>
        </p:txBody>
      </p:sp>
      <p:sp>
        <p:nvSpPr>
          <p:cNvPr id="3" name="Rectangle 2">
            <a:extLst>
              <a:ext uri="{FF2B5EF4-FFF2-40B4-BE49-F238E27FC236}">
                <a16:creationId xmlns:a16="http://schemas.microsoft.com/office/drawing/2014/main" id="{7189954A-6A02-492D-3CE4-C09C96B2DCBA}"/>
              </a:ext>
            </a:extLst>
          </p:cNvPr>
          <p:cNvSpPr/>
          <p:nvPr/>
        </p:nvSpPr>
        <p:spPr>
          <a:xfrm>
            <a:off x="164592" y="1692947"/>
            <a:ext cx="11850624" cy="308152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indent="-285750" algn="just">
              <a:spcBef>
                <a:spcPts val="0"/>
              </a:spcBef>
              <a:spcAft>
                <a:spcPts val="1200"/>
              </a:spcAft>
              <a:buFont typeface="Arial" panose="020B0604020202020204" pitchFamily="34" charset="0"/>
              <a:buChar char="•"/>
            </a:pPr>
            <a:r>
              <a:rPr lang="en-US" sz="2400" kern="0" dirty="0">
                <a:solidFill>
                  <a:schemeClr val="tx1"/>
                </a:solidFill>
                <a:latin typeface="Calibri" panose="020F0502020204030204" pitchFamily="34" charset="0"/>
                <a:ea typeface="Times New Roman" panose="02020603050405020304" pitchFamily="18" charset="0"/>
                <a:cs typeface="Calibri" panose="020F0502020204030204" pitchFamily="34" charset="0"/>
              </a:rPr>
              <a:t>All the identified factors will</a:t>
            </a:r>
            <a:r>
              <a:rPr lang="en-US" sz="2400"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help to build up the optimal supply system with the minimization of precast concrete supply system’s cost and improvement of reliability and sustainability of precast concrete. </a:t>
            </a:r>
          </a:p>
          <a:p>
            <a:pPr marL="285750" marR="0" indent="-285750" algn="just">
              <a:spcBef>
                <a:spcPts val="0"/>
              </a:spcBef>
              <a:spcAft>
                <a:spcPts val="1200"/>
              </a:spcAft>
              <a:buFont typeface="Arial" panose="020B0604020202020204" pitchFamily="34" charset="0"/>
              <a:buChar char="•"/>
            </a:pPr>
            <a:r>
              <a:rPr lang="en-US" sz="2400" kern="100" dirty="0">
                <a:solidFill>
                  <a:schemeClr val="tx1"/>
                </a:solidFill>
                <a:latin typeface="Calibri" panose="020F0502020204030204" pitchFamily="34" charset="0"/>
                <a:ea typeface="Calibri" panose="020F0502020204030204" pitchFamily="34" charset="0"/>
                <a:cs typeface="Calibri" panose="020F0502020204030204" pitchFamily="34" charset="0"/>
              </a:rPr>
              <a:t>Using these interdependencies, a mathematical model will be developed to consider the price volatility and uncertainty of materials to improve supply logistics of precast concrete. </a:t>
            </a:r>
            <a:endPar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A purple and yellow letter s&#10;&#10;Description automatically generated">
            <a:extLst>
              <a:ext uri="{FF2B5EF4-FFF2-40B4-BE49-F238E27FC236}">
                <a16:creationId xmlns:a16="http://schemas.microsoft.com/office/drawing/2014/main" id="{DAB57FAA-6A82-70C8-A9F1-707B36946E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2446499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DCD527-7E3F-AD5C-B6FB-B0602452409C}"/>
              </a:ext>
            </a:extLst>
          </p:cNvPr>
          <p:cNvSpPr>
            <a:spLocks noGrp="1"/>
          </p:cNvSpPr>
          <p:nvPr>
            <p:ph type="sldNum" sz="quarter" idx="12"/>
          </p:nvPr>
        </p:nvSpPr>
        <p:spPr>
          <a:xfrm>
            <a:off x="10678657" y="6492875"/>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19</a:t>
            </a:fld>
            <a:endParaRPr lang="en-US" sz="1600" b="1" dirty="0">
              <a:solidFill>
                <a:schemeClr val="tx1"/>
              </a:solidFill>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258D5C01-81ED-2835-905E-AD1557D61D32}"/>
              </a:ext>
            </a:extLst>
          </p:cNvPr>
          <p:cNvSpPr/>
          <p:nvPr/>
        </p:nvSpPr>
        <p:spPr>
          <a:xfrm>
            <a:off x="4614672" y="186906"/>
            <a:ext cx="2962656" cy="580845"/>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References</a:t>
            </a:r>
          </a:p>
        </p:txBody>
      </p:sp>
      <p:sp>
        <p:nvSpPr>
          <p:cNvPr id="3" name="Rectangle 2">
            <a:extLst>
              <a:ext uri="{FF2B5EF4-FFF2-40B4-BE49-F238E27FC236}">
                <a16:creationId xmlns:a16="http://schemas.microsoft.com/office/drawing/2014/main" id="{7189954A-6A02-492D-3CE4-C09C96B2DCBA}"/>
              </a:ext>
            </a:extLst>
          </p:cNvPr>
          <p:cNvSpPr/>
          <p:nvPr/>
        </p:nvSpPr>
        <p:spPr>
          <a:xfrm>
            <a:off x="768096" y="1014984"/>
            <a:ext cx="10655808" cy="4828032"/>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04800" indent="-304800" algn="just">
              <a:spcAft>
                <a:spcPts val="600"/>
              </a:spcAft>
            </a:pP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Arditi, D., </a:t>
            </a:r>
            <a:r>
              <a:rPr lang="en-US" sz="1400" kern="100" dirty="0" err="1">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Ergin</a:t>
            </a: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 U., &amp; </a:t>
            </a:r>
            <a:r>
              <a:rPr lang="en-US" sz="1400" kern="100" dirty="0" err="1">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Günhan</a:t>
            </a: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 S. (2000). Factors affecting the use of precast concrete systems. Journal of architectural engineering, 6(3), 79-86.</a:t>
            </a:r>
          </a:p>
          <a:p>
            <a:pPr marL="304800" indent="-304800" algn="just">
              <a:spcAft>
                <a:spcPts val="600"/>
              </a:spcAft>
            </a:pP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Polat, G. (2008). Factors affecting the use of precast concrete systems in the United States. Journal of Construction Engineering and Management, 134(3), 169-178.</a:t>
            </a:r>
          </a:p>
          <a:p>
            <a:pPr marL="304800" indent="-304800" algn="just">
              <a:spcAft>
                <a:spcPts val="600"/>
              </a:spcAft>
            </a:pP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Sarker, B. R. (2024), “</a:t>
            </a: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Developing A Cost-Effective, Reliable, and Sustainable Precast Supply System under Price Volatility and Uncertainty of Material Supply.  A report submitted to the DOT/Trans-IPIC, Grant #LS-23-RP-04 </a:t>
            </a: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(for first quarter, January 1-March 31, 2024).</a:t>
            </a:r>
          </a:p>
          <a:p>
            <a:pPr marL="304800" indent="-304800" algn="just">
              <a:spcAft>
                <a:spcPts val="600"/>
              </a:spcAft>
            </a:pP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Sarker, B.R. (2023), “Developing A Cost-Effective, Reliable, and Sustainable Precast Supply System under Price Volatility and Uncertainty of Material Supply,”  A proposal submitted to the DOT/Trans-IPIC, Grant #LS-23-RP-04</a:t>
            </a: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a:t>
            </a:r>
          </a:p>
          <a:p>
            <a:pPr marL="304800" indent="-304800" algn="just">
              <a:spcAft>
                <a:spcPts val="600"/>
              </a:spcAft>
            </a:pP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Sarker, B. R. and </a:t>
            </a:r>
            <a:r>
              <a:rPr lang="en-US" sz="1400" kern="0" dirty="0" err="1">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Baylot</a:t>
            </a: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 E. A. (2012), “Throughput capacity estimation for convoy movement in linked roads,” ASCE-Journal of Transportation Engineering, September 2012; 138(9): pp. 1133-1142.</a:t>
            </a:r>
          </a:p>
          <a:p>
            <a:pPr marL="304800" indent="-304800" algn="just">
              <a:spcAft>
                <a:spcPts val="600"/>
              </a:spcAft>
            </a:pP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Sarker, B. R., </a:t>
            </a:r>
            <a:r>
              <a:rPr lang="en-US" sz="1400" kern="0" dirty="0" err="1">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Baylot</a:t>
            </a: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 E. A., Green, J. G, and Biswas, P. (2012), “Convoy movement: consideration of turning geometrics for selected vehicle shapes,” ASCE-Journal of Transportation Engineering, May 2012, 138 (5): pp. 502-511.</a:t>
            </a:r>
          </a:p>
          <a:p>
            <a:pPr marL="304800" marR="0" indent="-304800" algn="just">
              <a:spcBef>
                <a:spcPts val="0"/>
              </a:spcBef>
              <a:spcAft>
                <a:spcPts val="600"/>
              </a:spcAft>
            </a:pP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Sushil. (2012), “Interpreting the interpretive structural model,” Global Journal of Flexible Systems Management, 13(2), 87–106. https://doi.org/10.1007/S40171-012-0008-3.</a:t>
            </a:r>
            <a:endPar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endParaRPr>
          </a:p>
          <a:p>
            <a:pPr marL="304800" marR="0" indent="-304800" algn="just">
              <a:spcBef>
                <a:spcPts val="0"/>
              </a:spcBef>
              <a:spcAft>
                <a:spcPts val="600"/>
              </a:spcAft>
            </a:pP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Warfield, J. N. (1974), “Developing Interconnection Matrices in Structural Modeling,” IEEE Transactions on Systems, Man and Cybernetics, SMC-4(1), 81–87. https://doi.org/10.1109/TSMC.1974.5408524.</a:t>
            </a:r>
          </a:p>
          <a:p>
            <a:pPr marL="304800" marR="0" indent="-304800" algn="just">
              <a:spcBef>
                <a:spcPts val="0"/>
              </a:spcBef>
              <a:spcAft>
                <a:spcPts val="600"/>
              </a:spcAft>
            </a:pP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Xia, M., Zhao, L., </a:t>
            </a:r>
            <a:r>
              <a:rPr lang="en-US" sz="1400" kern="100" dirty="0" err="1">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Qiao</a:t>
            </a:r>
            <a:r>
              <a:rPr lang="en-US" sz="1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 Y., Yuan, Z., Cui, Y., Zhao, L., &amp; Li, J. (2022). Analysis of factors affecting the quality of precast components based on structural equation modeling. Arabian Journal for Science and Engineering, 1-15.</a:t>
            </a:r>
          </a:p>
          <a:p>
            <a:pPr marL="304800" marR="0" indent="-304800" algn="just">
              <a:spcBef>
                <a:spcPts val="0"/>
              </a:spcBef>
              <a:spcAft>
                <a:spcPts val="600"/>
              </a:spcAft>
            </a:pPr>
            <a:r>
              <a:rPr lang="en-US" sz="1400" kern="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Yadav, A. K., and Samuel, C. (2022). Modeling resilient factors of the supply chain. Journal of Modelling in Management, 17(2), 456–485. https://doi.org/10.1108/JM2-07-2020-0196.</a:t>
            </a:r>
          </a:p>
        </p:txBody>
      </p:sp>
      <p:pic>
        <p:nvPicPr>
          <p:cNvPr id="4" name="Picture 3" descr="A purple and yellow letter s&#10;&#10;Description automatically generated">
            <a:extLst>
              <a:ext uri="{FF2B5EF4-FFF2-40B4-BE49-F238E27FC236}">
                <a16:creationId xmlns:a16="http://schemas.microsoft.com/office/drawing/2014/main" id="{DAB57FAA-6A82-70C8-A9F1-707B36946E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1503249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FE0909A-02DC-E468-FB5A-CCDDC30B1A73}"/>
              </a:ext>
            </a:extLst>
          </p:cNvPr>
          <p:cNvSpPr/>
          <p:nvPr/>
        </p:nvSpPr>
        <p:spPr>
          <a:xfrm>
            <a:off x="4274029" y="195532"/>
            <a:ext cx="3643942" cy="589472"/>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Introduction</a:t>
            </a:r>
          </a:p>
        </p:txBody>
      </p:sp>
      <p:graphicFrame>
        <p:nvGraphicFramePr>
          <p:cNvPr id="3" name="Diagram 2">
            <a:extLst>
              <a:ext uri="{FF2B5EF4-FFF2-40B4-BE49-F238E27FC236}">
                <a16:creationId xmlns:a16="http://schemas.microsoft.com/office/drawing/2014/main" id="{E5E43EA9-37E0-CCCA-BF3F-A7A13034E2F3}"/>
              </a:ext>
            </a:extLst>
          </p:cNvPr>
          <p:cNvGraphicFramePr/>
          <p:nvPr>
            <p:extLst>
              <p:ext uri="{D42A27DB-BD31-4B8C-83A1-F6EECF244321}">
                <p14:modId xmlns:p14="http://schemas.microsoft.com/office/powerpoint/2010/main" val="2685449468"/>
              </p:ext>
            </p:extLst>
          </p:nvPr>
        </p:nvGraphicFramePr>
        <p:xfrm>
          <a:off x="351083" y="1463040"/>
          <a:ext cx="8664901" cy="23039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a:extLst>
              <a:ext uri="{FF2B5EF4-FFF2-40B4-BE49-F238E27FC236}">
                <a16:creationId xmlns:a16="http://schemas.microsoft.com/office/drawing/2014/main" id="{D5632FE6-54D5-09A6-C38C-B10267CF9444}"/>
              </a:ext>
            </a:extLst>
          </p:cNvPr>
          <p:cNvGraphicFramePr/>
          <p:nvPr>
            <p:extLst>
              <p:ext uri="{D42A27DB-BD31-4B8C-83A1-F6EECF244321}">
                <p14:modId xmlns:p14="http://schemas.microsoft.com/office/powerpoint/2010/main" val="1355666248"/>
              </p:ext>
            </p:extLst>
          </p:nvPr>
        </p:nvGraphicFramePr>
        <p:xfrm>
          <a:off x="351083" y="3498012"/>
          <a:ext cx="9670741" cy="31644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Slide Number Placeholder 7">
            <a:extLst>
              <a:ext uri="{FF2B5EF4-FFF2-40B4-BE49-F238E27FC236}">
                <a16:creationId xmlns:a16="http://schemas.microsoft.com/office/drawing/2014/main" id="{41C1D2D3-7F73-1D1B-B2FA-6528147BE504}"/>
              </a:ext>
            </a:extLst>
          </p:cNvPr>
          <p:cNvSpPr>
            <a:spLocks noGrp="1"/>
          </p:cNvSpPr>
          <p:nvPr>
            <p:ph type="sldNum" sz="quarter" idx="12"/>
          </p:nvPr>
        </p:nvSpPr>
        <p:spPr>
          <a:xfrm>
            <a:off x="10693400" y="6356352"/>
            <a:ext cx="660400" cy="365125"/>
          </a:xfrm>
        </p:spPr>
        <p:txBody>
          <a:bodyPr vert="horz" lIns="91440" tIns="45720" rIns="91440" bIns="45720" rtlCol="0" anchor="ctr"/>
          <a:lstStyle/>
          <a:p>
            <a:fld id="{DA64F31B-23FA-4075-AF7D-6228CFD12F03}" type="slidenum">
              <a:rPr lang="en-US" sz="1600" b="1">
                <a:solidFill>
                  <a:schemeClr val="tx1"/>
                </a:solidFill>
                <a:latin typeface="Arial" panose="020B0604020202020204" pitchFamily="34" charset="0"/>
                <a:cs typeface="Arial" panose="020B0604020202020204" pitchFamily="34" charset="0"/>
              </a:rPr>
              <a:pPr/>
              <a:t>2</a:t>
            </a:fld>
            <a:endParaRPr lang="en-US" sz="1600" b="1" dirty="0">
              <a:solidFill>
                <a:schemeClr val="tx1"/>
              </a:solidFill>
              <a:latin typeface="Arial" panose="020B0604020202020204" pitchFamily="34" charset="0"/>
              <a:cs typeface="Arial" panose="020B0604020202020204" pitchFamily="34" charset="0"/>
            </a:endParaRPr>
          </a:p>
        </p:txBody>
      </p:sp>
      <mc:AlternateContent xmlns:mc="http://schemas.openxmlformats.org/markup-compatibility/2006">
        <mc:Choice xmlns:am3d="http://schemas.microsoft.com/office/drawing/2017/model3d" Requires="am3d">
          <p:graphicFrame>
            <p:nvGraphicFramePr>
              <p:cNvPr id="2" name="3D Model 1" descr="Concrete Road Barrier">
                <a:extLst>
                  <a:ext uri="{FF2B5EF4-FFF2-40B4-BE49-F238E27FC236}">
                    <a16:creationId xmlns:a16="http://schemas.microsoft.com/office/drawing/2014/main" id="{FC26AB53-1C05-77F9-1477-B152B4AE2B44}"/>
                  </a:ext>
                </a:extLst>
              </p:cNvPr>
              <p:cNvGraphicFramePr>
                <a:graphicFrameLocks noChangeAspect="1"/>
              </p:cNvGraphicFramePr>
              <p:nvPr>
                <p:extLst>
                  <p:ext uri="{D42A27DB-BD31-4B8C-83A1-F6EECF244321}">
                    <p14:modId xmlns:p14="http://schemas.microsoft.com/office/powerpoint/2010/main" val="2354229447"/>
                  </p:ext>
                </p:extLst>
              </p:nvPr>
            </p:nvGraphicFramePr>
            <p:xfrm>
              <a:off x="8851121" y="1163791"/>
              <a:ext cx="3163531" cy="2633470"/>
            </p:xfrm>
            <a:graphic>
              <a:graphicData uri="http://schemas.microsoft.com/office/drawing/2017/model3d">
                <am3d:model3d r:embed="rId12">
                  <am3d:spPr>
                    <a:xfrm>
                      <a:off x="0" y="0"/>
                      <a:ext cx="3163531" cy="2633470"/>
                    </a:xfrm>
                    <a:prstGeom prst="rect">
                      <a:avLst/>
                    </a:prstGeom>
                  </am3d:spPr>
                  <am3d:camera>
                    <am3d:pos x="0" y="0" z="50663018"/>
                    <am3d:up dx="0" dy="36000000" dz="0"/>
                    <am3d:lookAt x="0" y="0" z="0"/>
                    <am3d:perspective fov="2700000"/>
                  </am3d:camera>
                  <am3d:trans>
                    <am3d:meterPerModelUnit n="390625" d="1000000"/>
                    <am3d:preTrans dx="0" dy="0" dz="0"/>
                    <am3d:scale>
                      <am3d:sx n="1000000" d="1000000"/>
                      <am3d:sy n="1000000" d="1000000"/>
                      <am3d:sz n="1000000" d="1000000"/>
                    </am3d:scale>
                    <am3d:rot ax="1909673" ay="-2612067" az="-1388891"/>
                    <am3d:postTrans dx="0" dy="0" dz="0"/>
                  </am3d:trans>
                  <am3d:raster rName="Office3DRenderer" rVer="16.0.8326">
                    <am3d:blip r:embed="rId13"/>
                  </am3d:raster>
                  <am3d:objViewport viewportSz="357862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Model 1" descr="Concrete Road Barrier">
                <a:extLst>
                  <a:ext uri="{FF2B5EF4-FFF2-40B4-BE49-F238E27FC236}">
                    <a16:creationId xmlns:a16="http://schemas.microsoft.com/office/drawing/2014/main" id="{FC26AB53-1C05-77F9-1477-B152B4AE2B44}"/>
                  </a:ext>
                </a:extLst>
              </p:cNvPr>
              <p:cNvPicPr>
                <a:picLocks noGrp="1" noRot="1" noChangeAspect="1" noMove="1" noResize="1" noEditPoints="1" noAdjustHandles="1" noChangeArrowheads="1" noChangeShapeType="1" noCrop="1"/>
              </p:cNvPicPr>
              <p:nvPr/>
            </p:nvPicPr>
            <p:blipFill>
              <a:blip r:embed="rId13"/>
              <a:stretch>
                <a:fillRect/>
              </a:stretch>
            </p:blipFill>
            <p:spPr>
              <a:xfrm>
                <a:off x="8851121" y="1163791"/>
                <a:ext cx="3163531" cy="2633470"/>
              </a:xfrm>
              <a:prstGeom prst="rect">
                <a:avLst/>
              </a:prstGeom>
            </p:spPr>
          </p:pic>
        </mc:Fallback>
      </mc:AlternateContent>
      <p:pic>
        <p:nvPicPr>
          <p:cNvPr id="9" name="Picture 8" descr="A purple and yellow letter s&#10;&#10;Description automatically generated">
            <a:extLst>
              <a:ext uri="{FF2B5EF4-FFF2-40B4-BE49-F238E27FC236}">
                <a16:creationId xmlns:a16="http://schemas.microsoft.com/office/drawing/2014/main" id="{5A4B1D3B-DAED-6522-9B49-E0EE1A389C4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74654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5"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13BF58E-37D7-39D8-0740-DC940F8797B6}"/>
              </a:ext>
            </a:extLst>
          </p:cNvPr>
          <p:cNvSpPr/>
          <p:nvPr/>
        </p:nvSpPr>
        <p:spPr>
          <a:xfrm>
            <a:off x="2804922" y="2064258"/>
            <a:ext cx="6582156" cy="2729484"/>
          </a:xfrm>
          <a:prstGeom prst="rect">
            <a:avLst/>
          </a:prstGeom>
          <a:solidFill>
            <a:schemeClr val="bg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600" b="1"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Thank you.</a:t>
            </a:r>
          </a:p>
          <a:p>
            <a:pPr algn="ctr"/>
            <a:r>
              <a:rPr lang="en-US" sz="6600" b="1"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Calibri" panose="020F0502020204030204" pitchFamily="34" charset="0"/>
                <a:cs typeface="Calibri" panose="020F0502020204030204" pitchFamily="34" charset="0"/>
              </a:rPr>
              <a:t>Any Question?</a:t>
            </a:r>
          </a:p>
        </p:txBody>
      </p:sp>
    </p:spTree>
    <p:extLst>
      <p:ext uri="{BB962C8B-B14F-4D97-AF65-F5344CB8AC3E}">
        <p14:creationId xmlns:p14="http://schemas.microsoft.com/office/powerpoint/2010/main" val="3990005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DCDCA3A-3078-E8A4-2B19-91E07AA9F9F1}"/>
              </a:ext>
            </a:extLst>
          </p:cNvPr>
          <p:cNvSpPr/>
          <p:nvPr/>
        </p:nvSpPr>
        <p:spPr>
          <a:xfrm>
            <a:off x="4338414" y="189781"/>
            <a:ext cx="2886764" cy="635424"/>
          </a:xfrm>
          <a:prstGeom prst="roundRect">
            <a:avLst>
              <a:gd name="adj" fmla="val 50000"/>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Background</a:t>
            </a:r>
          </a:p>
        </p:txBody>
      </p:sp>
      <p:sp>
        <p:nvSpPr>
          <p:cNvPr id="2" name="Slide Number Placeholder 1">
            <a:extLst>
              <a:ext uri="{FF2B5EF4-FFF2-40B4-BE49-F238E27FC236}">
                <a16:creationId xmlns:a16="http://schemas.microsoft.com/office/drawing/2014/main" id="{B7C6CCA0-1603-42BB-2EC2-D7E79D445E3F}"/>
              </a:ext>
            </a:extLst>
          </p:cNvPr>
          <p:cNvSpPr>
            <a:spLocks noGrp="1"/>
          </p:cNvSpPr>
          <p:nvPr>
            <p:ph type="sldNum" sz="quarter" idx="12"/>
          </p:nvPr>
        </p:nvSpPr>
        <p:spPr/>
        <p:txBody>
          <a:bodyPr vert="horz" lIns="91440" tIns="45720" rIns="91440" bIns="45720" rtlCol="0" anchor="ctr"/>
          <a:lstStyle/>
          <a:p>
            <a:fld id="{DA64F31B-23FA-4075-AF7D-6228CFD12F03}" type="slidenum">
              <a:rPr lang="en-US" sz="1600" b="1">
                <a:solidFill>
                  <a:schemeClr val="tx1"/>
                </a:solidFill>
                <a:latin typeface="Arial" panose="020B0604020202020204" pitchFamily="34" charset="0"/>
                <a:cs typeface="Arial" panose="020B0604020202020204" pitchFamily="34" charset="0"/>
              </a:rPr>
              <a:pPr/>
              <a:t>3</a:t>
            </a:fld>
            <a:endParaRPr lang="en-US" sz="1600" b="1" dirty="0">
              <a:solidFill>
                <a:schemeClr val="tx1"/>
              </a:solidFill>
              <a:latin typeface="Arial" panose="020B0604020202020204" pitchFamily="34" charset="0"/>
              <a:cs typeface="Arial" panose="020B0604020202020204" pitchFamily="34" charset="0"/>
            </a:endParaRPr>
          </a:p>
        </p:txBody>
      </p:sp>
      <p:pic>
        <p:nvPicPr>
          <p:cNvPr id="4" name="Picture 3" descr="A purple and yellow letter s&#10;&#10;Description automatically generated">
            <a:extLst>
              <a:ext uri="{FF2B5EF4-FFF2-40B4-BE49-F238E27FC236}">
                <a16:creationId xmlns:a16="http://schemas.microsoft.com/office/drawing/2014/main" id="{357AB5E1-4CD1-9B92-10C7-C6C67BCE0D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
        <p:nvSpPr>
          <p:cNvPr id="7" name="Rectangle 6">
            <a:extLst>
              <a:ext uri="{FF2B5EF4-FFF2-40B4-BE49-F238E27FC236}">
                <a16:creationId xmlns:a16="http://schemas.microsoft.com/office/drawing/2014/main" id="{FE94F0DA-F544-21F5-A01C-2A0C4B22DF58}"/>
              </a:ext>
            </a:extLst>
          </p:cNvPr>
          <p:cNvSpPr/>
          <p:nvPr/>
        </p:nvSpPr>
        <p:spPr>
          <a:xfrm>
            <a:off x="384048" y="1042249"/>
            <a:ext cx="11423904" cy="116128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Precast concrete users and manufacturers should recognize that the main reasons for low utilization of precast concrete systems predominantly depend on the prevailing conditions of the country in question (Polat, 2010).</a:t>
            </a:r>
          </a:p>
        </p:txBody>
      </p:sp>
      <p:sp>
        <p:nvSpPr>
          <p:cNvPr id="9" name="Rectangle 8">
            <a:extLst>
              <a:ext uri="{FF2B5EF4-FFF2-40B4-BE49-F238E27FC236}">
                <a16:creationId xmlns:a16="http://schemas.microsoft.com/office/drawing/2014/main" id="{279C5EF9-B7B2-70FF-14D5-86750011396F}"/>
              </a:ext>
            </a:extLst>
          </p:cNvPr>
          <p:cNvSpPr/>
          <p:nvPr/>
        </p:nvSpPr>
        <p:spPr>
          <a:xfrm>
            <a:off x="384048" y="2310132"/>
            <a:ext cx="11423904" cy="116128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Practitioners should be well informed about the factors that affect the use of precast concrete systems if these systems are to be used more extensively (Polat, 2008).</a:t>
            </a:r>
          </a:p>
        </p:txBody>
      </p:sp>
      <p:sp>
        <p:nvSpPr>
          <p:cNvPr id="10" name="Rectangle 9">
            <a:extLst>
              <a:ext uri="{FF2B5EF4-FFF2-40B4-BE49-F238E27FC236}">
                <a16:creationId xmlns:a16="http://schemas.microsoft.com/office/drawing/2014/main" id="{B6931459-F531-C370-A01F-4A5DC25514EA}"/>
              </a:ext>
            </a:extLst>
          </p:cNvPr>
          <p:cNvSpPr/>
          <p:nvPr/>
        </p:nvSpPr>
        <p:spPr>
          <a:xfrm>
            <a:off x="384048" y="3578015"/>
            <a:ext cx="11423904" cy="116128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There is a major shortage of expert personnel capable of designing and organizing projects involving precast concrete systems and that almost half the contractors surveyed did not observe significant factors when they used precast concrete systems (Arditi et al., 2000). </a:t>
            </a:r>
          </a:p>
        </p:txBody>
      </p:sp>
      <p:sp>
        <p:nvSpPr>
          <p:cNvPr id="11" name="Rectangle 10">
            <a:extLst>
              <a:ext uri="{FF2B5EF4-FFF2-40B4-BE49-F238E27FC236}">
                <a16:creationId xmlns:a16="http://schemas.microsoft.com/office/drawing/2014/main" id="{B8029E4B-FCB7-0933-271B-8E98B8A2F222}"/>
              </a:ext>
            </a:extLst>
          </p:cNvPr>
          <p:cNvSpPr/>
          <p:nvPr/>
        </p:nvSpPr>
        <p:spPr>
          <a:xfrm>
            <a:off x="384048" y="4845898"/>
            <a:ext cx="11423904" cy="116128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Moreover, identifying the critical factors can provide a reference for practitioners to carry out quality management in assembly construction (Xia et al., 2021).</a:t>
            </a:r>
          </a:p>
        </p:txBody>
      </p:sp>
    </p:spTree>
    <p:extLst>
      <p:ext uri="{BB962C8B-B14F-4D97-AF65-F5344CB8AC3E}">
        <p14:creationId xmlns:p14="http://schemas.microsoft.com/office/powerpoint/2010/main" val="917409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DCDCA3A-3078-E8A4-2B19-91E07AA9F9F1}"/>
              </a:ext>
            </a:extLst>
          </p:cNvPr>
          <p:cNvSpPr/>
          <p:nvPr/>
        </p:nvSpPr>
        <p:spPr>
          <a:xfrm>
            <a:off x="4566301" y="188431"/>
            <a:ext cx="3059398" cy="652677"/>
          </a:xfrm>
          <a:prstGeom prst="roundRect">
            <a:avLst>
              <a:gd name="adj" fmla="val 50000"/>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Motivation</a:t>
            </a:r>
          </a:p>
        </p:txBody>
      </p:sp>
      <p:graphicFrame>
        <p:nvGraphicFramePr>
          <p:cNvPr id="4" name="Diagram 3">
            <a:extLst>
              <a:ext uri="{FF2B5EF4-FFF2-40B4-BE49-F238E27FC236}">
                <a16:creationId xmlns:a16="http://schemas.microsoft.com/office/drawing/2014/main" id="{A4CBC3CD-EDB4-5368-D8DE-BE1D7C3E762D}"/>
              </a:ext>
            </a:extLst>
          </p:cNvPr>
          <p:cNvGraphicFramePr/>
          <p:nvPr>
            <p:extLst>
              <p:ext uri="{D42A27DB-BD31-4B8C-83A1-F6EECF244321}">
                <p14:modId xmlns:p14="http://schemas.microsoft.com/office/powerpoint/2010/main" val="3192158434"/>
              </p:ext>
            </p:extLst>
          </p:nvPr>
        </p:nvGraphicFramePr>
        <p:xfrm>
          <a:off x="4566301" y="820211"/>
          <a:ext cx="6986349"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 descr="A stack of concrete beams&#10;&#10;Description automatically generated">
            <a:extLst>
              <a:ext uri="{FF2B5EF4-FFF2-40B4-BE49-F238E27FC236}">
                <a16:creationId xmlns:a16="http://schemas.microsoft.com/office/drawing/2014/main" id="{25FF28DC-96C8-4F9F-CE51-A7A56FA981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6610" y="2530348"/>
            <a:ext cx="3926847" cy="2405719"/>
          </a:xfrm>
          <a:prstGeom prst="rect">
            <a:avLst/>
          </a:prstGeom>
        </p:spPr>
      </p:pic>
      <p:sp>
        <p:nvSpPr>
          <p:cNvPr id="5" name="Slide Number Placeholder 4">
            <a:extLst>
              <a:ext uri="{FF2B5EF4-FFF2-40B4-BE49-F238E27FC236}">
                <a16:creationId xmlns:a16="http://schemas.microsoft.com/office/drawing/2014/main" id="{344619F2-4612-5B13-7730-7EF670003AEA}"/>
              </a:ext>
            </a:extLst>
          </p:cNvPr>
          <p:cNvSpPr>
            <a:spLocks noGrp="1"/>
          </p:cNvSpPr>
          <p:nvPr>
            <p:ph type="sldNum" sz="quarter" idx="12"/>
          </p:nvPr>
        </p:nvSpPr>
        <p:spPr/>
        <p:txBody>
          <a:bodyPr vert="horz" lIns="91440" tIns="45720" rIns="91440" bIns="45720" rtlCol="0" anchor="ctr"/>
          <a:lstStyle/>
          <a:p>
            <a:fld id="{DA64F31B-23FA-4075-AF7D-6228CFD12F03}" type="slidenum">
              <a:rPr lang="en-US" sz="1600" b="1">
                <a:solidFill>
                  <a:schemeClr val="tx1"/>
                </a:solidFill>
                <a:latin typeface="Arial" panose="020B0604020202020204" pitchFamily="34" charset="0"/>
                <a:cs typeface="Arial" panose="020B0604020202020204" pitchFamily="34" charset="0"/>
              </a:rPr>
              <a:pPr/>
              <a:t>4</a:t>
            </a:fld>
            <a:endParaRPr lang="en-US" sz="1600" b="1" dirty="0">
              <a:solidFill>
                <a:schemeClr val="tx1"/>
              </a:solidFill>
              <a:latin typeface="Arial" panose="020B0604020202020204" pitchFamily="34" charset="0"/>
              <a:cs typeface="Arial" panose="020B0604020202020204" pitchFamily="34" charset="0"/>
            </a:endParaRPr>
          </a:p>
        </p:txBody>
      </p:sp>
      <p:pic>
        <p:nvPicPr>
          <p:cNvPr id="6" name="Picture 5" descr="A purple and yellow letter s&#10;&#10;Description automatically generated">
            <a:extLst>
              <a:ext uri="{FF2B5EF4-FFF2-40B4-BE49-F238E27FC236}">
                <a16:creationId xmlns:a16="http://schemas.microsoft.com/office/drawing/2014/main" id="{B2DB3DBD-BCB9-5882-83FE-B2E1A549795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1502646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DCDCA3A-3078-E8A4-2B19-91E07AA9F9F1}"/>
              </a:ext>
            </a:extLst>
          </p:cNvPr>
          <p:cNvSpPr/>
          <p:nvPr/>
        </p:nvSpPr>
        <p:spPr>
          <a:xfrm>
            <a:off x="4647395" y="282171"/>
            <a:ext cx="2897209" cy="537019"/>
          </a:xfrm>
          <a:prstGeom prst="roundRect">
            <a:avLst>
              <a:gd name="adj" fmla="val 48660"/>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Objective</a:t>
            </a:r>
          </a:p>
        </p:txBody>
      </p:sp>
      <p:sp>
        <p:nvSpPr>
          <p:cNvPr id="4" name="Rectangle: Rounded Corners 3">
            <a:extLst>
              <a:ext uri="{FF2B5EF4-FFF2-40B4-BE49-F238E27FC236}">
                <a16:creationId xmlns:a16="http://schemas.microsoft.com/office/drawing/2014/main" id="{47917E84-AC71-7C49-73D0-CA692963562C}"/>
              </a:ext>
            </a:extLst>
          </p:cNvPr>
          <p:cNvSpPr/>
          <p:nvPr/>
        </p:nvSpPr>
        <p:spPr>
          <a:xfrm>
            <a:off x="582965" y="1033767"/>
            <a:ext cx="11026067" cy="1458157"/>
          </a:xfrm>
          <a:prstGeom prst="roundRect">
            <a:avLst>
              <a:gd name="adj" fmla="val 23973"/>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lgn="ctr">
              <a:buFont typeface="Wingdings" panose="05000000000000000000" pitchFamily="2" charset="2"/>
              <a:buChar char="q"/>
            </a:pPr>
            <a:r>
              <a:rPr lang="en-US" sz="28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ea typeface="Aptos" panose="020B0004020202020204" pitchFamily="34" charset="0"/>
                <a:cs typeface="Calibri" panose="020F0502020204030204" pitchFamily="34" charset="0"/>
              </a:rPr>
              <a:t>To Develop a Hierarchy Framework of Significant Factors Representing their Interdependencies of Precast Concrete Supply System using Interpretive Structural Modelling</a:t>
            </a:r>
            <a:endParaRPr lang="en-US" sz="2800" dirty="0">
              <a:ln w="0"/>
              <a:solidFill>
                <a:schemeClr val="tx1"/>
              </a:solidFill>
              <a:effectLst>
                <a:outerShdw blurRad="38100" dist="19050" dir="2700000" algn="tl" rotWithShape="0">
                  <a:schemeClr val="dk1">
                    <a:alpha val="40000"/>
                  </a:schemeClr>
                </a:outerShdw>
              </a:effectLst>
            </a:endParaRPr>
          </a:p>
        </p:txBody>
      </p:sp>
      <p:graphicFrame>
        <p:nvGraphicFramePr>
          <p:cNvPr id="5" name="Diagram 4">
            <a:extLst>
              <a:ext uri="{FF2B5EF4-FFF2-40B4-BE49-F238E27FC236}">
                <a16:creationId xmlns:a16="http://schemas.microsoft.com/office/drawing/2014/main" id="{943DA63F-A527-50FA-A11F-C6F9BF40138B}"/>
              </a:ext>
            </a:extLst>
          </p:cNvPr>
          <p:cNvGraphicFramePr/>
          <p:nvPr>
            <p:extLst>
              <p:ext uri="{D42A27DB-BD31-4B8C-83A1-F6EECF244321}">
                <p14:modId xmlns:p14="http://schemas.microsoft.com/office/powerpoint/2010/main" val="2450235000"/>
              </p:ext>
            </p:extLst>
          </p:nvPr>
        </p:nvGraphicFramePr>
        <p:xfrm>
          <a:off x="225339" y="2794169"/>
          <a:ext cx="11730871" cy="33323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1">
            <a:extLst>
              <a:ext uri="{FF2B5EF4-FFF2-40B4-BE49-F238E27FC236}">
                <a16:creationId xmlns:a16="http://schemas.microsoft.com/office/drawing/2014/main" id="{36DAED08-4DB4-61E2-8DED-584BC94E64FA}"/>
              </a:ext>
            </a:extLst>
          </p:cNvPr>
          <p:cNvSpPr>
            <a:spLocks noGrp="1"/>
          </p:cNvSpPr>
          <p:nvPr>
            <p:ph type="sldNum" sz="quarter" idx="12"/>
          </p:nvPr>
        </p:nvSpPr>
        <p:spPr/>
        <p:txBody>
          <a:bodyPr vert="horz" lIns="91440" tIns="45720" rIns="91440" bIns="45720" rtlCol="0" anchor="ctr"/>
          <a:lstStyle/>
          <a:p>
            <a:fld id="{DA64F31B-23FA-4075-AF7D-6228CFD12F03}" type="slidenum">
              <a:rPr lang="en-US" sz="1600" b="1">
                <a:solidFill>
                  <a:schemeClr val="tx1"/>
                </a:solidFill>
                <a:latin typeface="Arial" panose="020B0604020202020204" pitchFamily="34" charset="0"/>
                <a:cs typeface="Arial" panose="020B0604020202020204" pitchFamily="34" charset="0"/>
              </a:rPr>
              <a:pPr/>
              <a:t>5</a:t>
            </a:fld>
            <a:endParaRPr lang="en-US" sz="1600" b="1" dirty="0">
              <a:solidFill>
                <a:schemeClr val="tx1"/>
              </a:solidFill>
              <a:latin typeface="Arial" panose="020B0604020202020204" pitchFamily="34" charset="0"/>
              <a:cs typeface="Arial" panose="020B0604020202020204" pitchFamily="34" charset="0"/>
            </a:endParaRPr>
          </a:p>
        </p:txBody>
      </p:sp>
      <p:pic>
        <p:nvPicPr>
          <p:cNvPr id="6" name="Picture 5" descr="A purple and yellow letter s&#10;&#10;Description automatically generated">
            <a:extLst>
              <a:ext uri="{FF2B5EF4-FFF2-40B4-BE49-F238E27FC236}">
                <a16:creationId xmlns:a16="http://schemas.microsoft.com/office/drawing/2014/main" id="{818CCEE7-1601-56FC-A645-072F3C97CF9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3494854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DCDCA3A-3078-E8A4-2B19-91E07AA9F9F1}"/>
              </a:ext>
            </a:extLst>
          </p:cNvPr>
          <p:cNvSpPr/>
          <p:nvPr/>
        </p:nvSpPr>
        <p:spPr>
          <a:xfrm>
            <a:off x="4647395" y="282171"/>
            <a:ext cx="2897209" cy="537019"/>
          </a:xfrm>
          <a:prstGeom prst="roundRect">
            <a:avLst>
              <a:gd name="adj" fmla="val 48660"/>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Method</a:t>
            </a:r>
          </a:p>
        </p:txBody>
      </p:sp>
      <p:sp>
        <p:nvSpPr>
          <p:cNvPr id="4" name="Rectangle: Rounded Corners 3">
            <a:extLst>
              <a:ext uri="{FF2B5EF4-FFF2-40B4-BE49-F238E27FC236}">
                <a16:creationId xmlns:a16="http://schemas.microsoft.com/office/drawing/2014/main" id="{47917E84-AC71-7C49-73D0-CA692963562C}"/>
              </a:ext>
            </a:extLst>
          </p:cNvPr>
          <p:cNvSpPr/>
          <p:nvPr/>
        </p:nvSpPr>
        <p:spPr>
          <a:xfrm>
            <a:off x="561629" y="1271016"/>
            <a:ext cx="11068739" cy="3960624"/>
          </a:xfrm>
          <a:prstGeom prst="roundRect">
            <a:avLst>
              <a:gd name="adj" fmla="val 5713"/>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lang="en-US" sz="2400" b="1"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Interpretive Structural Modelling (ISM):</a:t>
            </a:r>
          </a:p>
          <a:p>
            <a:pPr marL="457200" indent="-457200">
              <a:buFont typeface="Wingdings" panose="05000000000000000000" pitchFamily="2" charset="2"/>
              <a:buChar char="Ø"/>
            </a:pPr>
            <a:r>
              <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Used for Theory Building</a:t>
            </a:r>
          </a:p>
          <a:p>
            <a:pPr marL="457200" indent="-457200">
              <a:buFont typeface="Wingdings" panose="05000000000000000000" pitchFamily="2" charset="2"/>
              <a:buChar char="Ø"/>
            </a:pPr>
            <a:r>
              <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Helps to identify and define the variables, the relationship between them</a:t>
            </a:r>
          </a:p>
          <a:p>
            <a:r>
              <a:rPr lang="en-US" sz="2400" b="1"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Steps to Perform ISM:</a:t>
            </a:r>
          </a:p>
          <a:p>
            <a:pPr marL="457200" indent="-457200">
              <a:buFont typeface="Wingdings" panose="05000000000000000000" pitchFamily="2" charset="2"/>
              <a:buChar char="Ø"/>
            </a:pPr>
            <a:r>
              <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Identification and defining of elements</a:t>
            </a:r>
          </a:p>
          <a:p>
            <a:pPr marL="457200" indent="-457200">
              <a:buFont typeface="Wingdings" panose="05000000000000000000" pitchFamily="2" charset="2"/>
              <a:buChar char="Ø"/>
            </a:pPr>
            <a:r>
              <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Establishing contextual relationship between elements</a:t>
            </a:r>
          </a:p>
          <a:p>
            <a:pPr marL="457200" indent="-457200">
              <a:buFont typeface="Wingdings" panose="05000000000000000000" pitchFamily="2" charset="2"/>
              <a:buChar char="Ø"/>
            </a:pPr>
            <a:r>
              <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Reachability Matrix and Transitivity Check</a:t>
            </a:r>
          </a:p>
          <a:p>
            <a:pPr marL="457200" indent="-457200">
              <a:buFont typeface="Wingdings" panose="05000000000000000000" pitchFamily="2" charset="2"/>
              <a:buChar char="Ø"/>
            </a:pPr>
            <a:r>
              <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Partition of the final reachability matrix</a:t>
            </a:r>
          </a:p>
          <a:p>
            <a:pPr marL="457200" indent="-457200">
              <a:buFont typeface="Wingdings" panose="05000000000000000000" pitchFamily="2" charset="2"/>
              <a:buChar char="Ø"/>
            </a:pPr>
            <a:r>
              <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Developing Diagraph (Menon and Suresh, 2020)</a:t>
            </a:r>
          </a:p>
          <a:p>
            <a:endParaRPr lang="en-US" sz="2400" kern="10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
        <p:nvSpPr>
          <p:cNvPr id="2" name="Slide Number Placeholder 1">
            <a:extLst>
              <a:ext uri="{FF2B5EF4-FFF2-40B4-BE49-F238E27FC236}">
                <a16:creationId xmlns:a16="http://schemas.microsoft.com/office/drawing/2014/main" id="{36DAED08-4DB4-61E2-8DED-584BC94E64FA}"/>
              </a:ext>
            </a:extLst>
          </p:cNvPr>
          <p:cNvSpPr>
            <a:spLocks noGrp="1"/>
          </p:cNvSpPr>
          <p:nvPr>
            <p:ph type="sldNum" sz="quarter" idx="12"/>
          </p:nvPr>
        </p:nvSpPr>
        <p:spPr/>
        <p:txBody>
          <a:bodyPr vert="horz" lIns="91440" tIns="45720" rIns="91440" bIns="45720" rtlCol="0" anchor="ctr"/>
          <a:lstStyle/>
          <a:p>
            <a:fld id="{DA64F31B-23FA-4075-AF7D-6228CFD12F03}" type="slidenum">
              <a:rPr lang="en-US" sz="1600" b="1">
                <a:solidFill>
                  <a:schemeClr val="tx1"/>
                </a:solidFill>
                <a:latin typeface="Arial" panose="020B0604020202020204" pitchFamily="34" charset="0"/>
                <a:cs typeface="Arial" panose="020B0604020202020204" pitchFamily="34" charset="0"/>
              </a:rPr>
              <a:pPr/>
              <a:t>6</a:t>
            </a:fld>
            <a:endParaRPr lang="en-US" sz="1600" b="1" dirty="0">
              <a:solidFill>
                <a:schemeClr val="tx1"/>
              </a:solidFill>
              <a:latin typeface="Arial" panose="020B0604020202020204" pitchFamily="34" charset="0"/>
              <a:cs typeface="Arial" panose="020B0604020202020204" pitchFamily="34" charset="0"/>
            </a:endParaRPr>
          </a:p>
        </p:txBody>
      </p:sp>
      <p:pic>
        <p:nvPicPr>
          <p:cNvPr id="5" name="Picture 4" descr="A purple and yellow letter s&#10;&#10;Description automatically generated">
            <a:extLst>
              <a:ext uri="{FF2B5EF4-FFF2-40B4-BE49-F238E27FC236}">
                <a16:creationId xmlns:a16="http://schemas.microsoft.com/office/drawing/2014/main" id="{F8A7A23B-3BAE-0408-0424-378CA0613D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563614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F6410F8-DB8D-4383-EB04-822F6BF21312}"/>
              </a:ext>
            </a:extLst>
          </p:cNvPr>
          <p:cNvSpPr/>
          <p:nvPr/>
        </p:nvSpPr>
        <p:spPr>
          <a:xfrm>
            <a:off x="5883043" y="1462350"/>
            <a:ext cx="3897297" cy="673735"/>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000" kern="100" dirty="0">
                <a:effectLst/>
                <a:latin typeface="Calibri" panose="020F0502020204030204" pitchFamily="34" charset="0"/>
                <a:ea typeface="Aptos" panose="020B0004020202020204" pitchFamily="34" charset="0"/>
                <a:cs typeface="Calibri" panose="020F0502020204030204" pitchFamily="34" charset="0"/>
              </a:rPr>
              <a:t>De</a:t>
            </a:r>
            <a:r>
              <a:rPr lang="en-US" sz="2000" kern="100" dirty="0">
                <a:latin typeface="Calibri" panose="020F0502020204030204" pitchFamily="34" charset="0"/>
                <a:ea typeface="Aptos" panose="020B0004020202020204" pitchFamily="34" charset="0"/>
                <a:cs typeface="Calibri" panose="020F0502020204030204" pitchFamily="34" charset="0"/>
              </a:rPr>
              <a:t>velop a Structural Self-Interaction Matrix </a:t>
            </a:r>
            <a:endParaRPr lang="en-US" sz="2000" kern="100" dirty="0">
              <a:effectLst/>
              <a:latin typeface="Calibri" panose="020F0502020204030204" pitchFamily="34" charset="0"/>
              <a:ea typeface="Aptos" panose="020B000402020202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802CAA11-324E-C488-4020-F4208D5C368F}"/>
              </a:ext>
            </a:extLst>
          </p:cNvPr>
          <p:cNvSpPr/>
          <p:nvPr/>
        </p:nvSpPr>
        <p:spPr>
          <a:xfrm>
            <a:off x="6413376" y="2441215"/>
            <a:ext cx="3056245" cy="673735"/>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000" kern="100" dirty="0">
                <a:effectLst/>
                <a:latin typeface="Calibri" panose="020F0502020204030204" pitchFamily="34" charset="0"/>
                <a:ea typeface="Aptos" panose="020B0004020202020204" pitchFamily="34" charset="0"/>
                <a:cs typeface="Calibri" panose="020F0502020204030204" pitchFamily="34" charset="0"/>
              </a:rPr>
              <a:t>De</a:t>
            </a:r>
            <a:r>
              <a:rPr lang="en-US" sz="2000" kern="100" dirty="0">
                <a:latin typeface="Calibri" panose="020F0502020204030204" pitchFamily="34" charset="0"/>
                <a:ea typeface="Aptos" panose="020B0004020202020204" pitchFamily="34" charset="0"/>
                <a:cs typeface="Calibri" panose="020F0502020204030204" pitchFamily="34" charset="0"/>
              </a:rPr>
              <a:t>velop an Initial Reachability Matrix </a:t>
            </a:r>
            <a:endParaRPr lang="en-US" sz="2000" kern="100" dirty="0">
              <a:effectLst/>
              <a:latin typeface="Calibri" panose="020F0502020204030204" pitchFamily="34" charset="0"/>
              <a:ea typeface="Aptos" panose="020B0004020202020204" pitchFamily="34" charset="0"/>
              <a:cs typeface="Calibri" panose="020F0502020204030204" pitchFamily="34" charset="0"/>
            </a:endParaRPr>
          </a:p>
        </p:txBody>
      </p:sp>
      <p:sp>
        <p:nvSpPr>
          <p:cNvPr id="6" name="Diamond 5">
            <a:extLst>
              <a:ext uri="{FF2B5EF4-FFF2-40B4-BE49-F238E27FC236}">
                <a16:creationId xmlns:a16="http://schemas.microsoft.com/office/drawing/2014/main" id="{20DF9510-C484-C2F1-746B-9AADE27476CB}"/>
              </a:ext>
            </a:extLst>
          </p:cNvPr>
          <p:cNvSpPr/>
          <p:nvPr/>
        </p:nvSpPr>
        <p:spPr>
          <a:xfrm>
            <a:off x="5949625" y="3409730"/>
            <a:ext cx="3764132" cy="1386009"/>
          </a:xfrm>
          <a:prstGeom prst="diamond">
            <a:avLst/>
          </a:prstGeom>
          <a:solidFill>
            <a:schemeClr val="accent2">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dirty="0">
                <a:latin typeface="Calibri" panose="020F0502020204030204" pitchFamily="34" charset="0"/>
                <a:cs typeface="Calibri" panose="020F0502020204030204" pitchFamily="34" charset="0"/>
              </a:rPr>
              <a:t>Test Matrix for Transitivity Rule</a:t>
            </a:r>
          </a:p>
        </p:txBody>
      </p:sp>
      <p:sp>
        <p:nvSpPr>
          <p:cNvPr id="7" name="Rectangle 6">
            <a:extLst>
              <a:ext uri="{FF2B5EF4-FFF2-40B4-BE49-F238E27FC236}">
                <a16:creationId xmlns:a16="http://schemas.microsoft.com/office/drawing/2014/main" id="{2AF4ECC2-9D26-D4FE-DC15-19587E8317F7}"/>
              </a:ext>
            </a:extLst>
          </p:cNvPr>
          <p:cNvSpPr/>
          <p:nvPr/>
        </p:nvSpPr>
        <p:spPr>
          <a:xfrm>
            <a:off x="1882175" y="3765866"/>
            <a:ext cx="2597874" cy="673735"/>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000" kern="100" dirty="0">
                <a:effectLst/>
                <a:latin typeface="Calibri" panose="020F0502020204030204" pitchFamily="34" charset="0"/>
                <a:ea typeface="Aptos" panose="020B0004020202020204" pitchFamily="34" charset="0"/>
                <a:cs typeface="Calibri" panose="020F0502020204030204" pitchFamily="34" charset="0"/>
              </a:rPr>
              <a:t>Clustering the Factors</a:t>
            </a:r>
          </a:p>
        </p:txBody>
      </p:sp>
      <p:sp>
        <p:nvSpPr>
          <p:cNvPr id="8" name="Rectangle 7">
            <a:extLst>
              <a:ext uri="{FF2B5EF4-FFF2-40B4-BE49-F238E27FC236}">
                <a16:creationId xmlns:a16="http://schemas.microsoft.com/office/drawing/2014/main" id="{A8BC4128-316F-DD87-7FFB-DE5508FE59AD}"/>
              </a:ext>
            </a:extLst>
          </p:cNvPr>
          <p:cNvSpPr/>
          <p:nvPr/>
        </p:nvSpPr>
        <p:spPr>
          <a:xfrm>
            <a:off x="1882175" y="5671203"/>
            <a:ext cx="2597874" cy="673735"/>
          </a:xfrm>
          <a:prstGeom prst="rect">
            <a:avLst/>
          </a:prstGeom>
        </p:spPr>
        <p:style>
          <a:lnRef idx="2">
            <a:schemeClr val="accent5"/>
          </a:lnRef>
          <a:fillRef idx="1">
            <a:schemeClr val="lt1"/>
          </a:fillRef>
          <a:effectRef idx="0">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2000" kern="100" dirty="0">
                <a:effectLst/>
                <a:latin typeface="Calibri" panose="020F0502020204030204" pitchFamily="34" charset="0"/>
                <a:ea typeface="Aptos" panose="020B0004020202020204" pitchFamily="34" charset="0"/>
                <a:cs typeface="Calibri" panose="020F0502020204030204" pitchFamily="34" charset="0"/>
              </a:rPr>
              <a:t>Level Partitioning </a:t>
            </a:r>
          </a:p>
        </p:txBody>
      </p:sp>
      <p:cxnSp>
        <p:nvCxnSpPr>
          <p:cNvPr id="19" name="Straight Arrow Connector 18">
            <a:extLst>
              <a:ext uri="{FF2B5EF4-FFF2-40B4-BE49-F238E27FC236}">
                <a16:creationId xmlns:a16="http://schemas.microsoft.com/office/drawing/2014/main" id="{5C1181C8-4D62-2A97-88A0-8983879BA32C}"/>
              </a:ext>
            </a:extLst>
          </p:cNvPr>
          <p:cNvCxnSpPr>
            <a:cxnSpLocks/>
          </p:cNvCxnSpPr>
          <p:nvPr/>
        </p:nvCxnSpPr>
        <p:spPr>
          <a:xfrm>
            <a:off x="7831691" y="2127165"/>
            <a:ext cx="0" cy="314050"/>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84140A25-6606-48A1-0D34-B9766784423D}"/>
              </a:ext>
            </a:extLst>
          </p:cNvPr>
          <p:cNvCxnSpPr>
            <a:cxnSpLocks/>
          </p:cNvCxnSpPr>
          <p:nvPr/>
        </p:nvCxnSpPr>
        <p:spPr>
          <a:xfrm>
            <a:off x="7831691" y="3114950"/>
            <a:ext cx="0" cy="314050"/>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20751108-A04B-A6EB-AC86-C8BC9FAFBAC8}"/>
              </a:ext>
            </a:extLst>
          </p:cNvPr>
          <p:cNvCxnSpPr>
            <a:cxnSpLocks/>
            <a:stCxn id="6" idx="1"/>
            <a:endCxn id="7" idx="3"/>
          </p:cNvCxnSpPr>
          <p:nvPr/>
        </p:nvCxnSpPr>
        <p:spPr>
          <a:xfrm flipH="1" flipV="1">
            <a:off x="4480049" y="4102734"/>
            <a:ext cx="1469576" cy="1"/>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8BBC2C21-8C25-76C5-BE9E-A626251B8095}"/>
              </a:ext>
            </a:extLst>
          </p:cNvPr>
          <p:cNvCxnSpPr>
            <a:cxnSpLocks/>
            <a:stCxn id="7" idx="2"/>
            <a:endCxn id="8" idx="0"/>
          </p:cNvCxnSpPr>
          <p:nvPr/>
        </p:nvCxnSpPr>
        <p:spPr>
          <a:xfrm>
            <a:off x="3181112" y="4439601"/>
            <a:ext cx="0" cy="1231602"/>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38" name="Connector: Elbow 37">
            <a:extLst>
              <a:ext uri="{FF2B5EF4-FFF2-40B4-BE49-F238E27FC236}">
                <a16:creationId xmlns:a16="http://schemas.microsoft.com/office/drawing/2014/main" id="{F7CB64ED-52A3-CDF1-962B-F06AB90D02AB}"/>
              </a:ext>
            </a:extLst>
          </p:cNvPr>
          <p:cNvCxnSpPr>
            <a:cxnSpLocks/>
            <a:stCxn id="6" idx="3"/>
            <a:endCxn id="5" idx="3"/>
          </p:cNvCxnSpPr>
          <p:nvPr/>
        </p:nvCxnSpPr>
        <p:spPr>
          <a:xfrm flipH="1" flipV="1">
            <a:off x="9469621" y="2778083"/>
            <a:ext cx="244136" cy="1324652"/>
          </a:xfrm>
          <a:prstGeom prst="bentConnector3">
            <a:avLst>
              <a:gd name="adj1" fmla="val -93636"/>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sp>
        <p:nvSpPr>
          <p:cNvPr id="40" name="Rectangle 39">
            <a:extLst>
              <a:ext uri="{FF2B5EF4-FFF2-40B4-BE49-F238E27FC236}">
                <a16:creationId xmlns:a16="http://schemas.microsoft.com/office/drawing/2014/main" id="{6F39D93C-7772-FF15-FE43-5EAC5BBA47B4}"/>
              </a:ext>
            </a:extLst>
          </p:cNvPr>
          <p:cNvSpPr/>
          <p:nvPr/>
        </p:nvSpPr>
        <p:spPr>
          <a:xfrm>
            <a:off x="4561858" y="3633820"/>
            <a:ext cx="1469576" cy="325451"/>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000" b="1" dirty="0">
                <a:latin typeface="Calibri" panose="020F0502020204030204" pitchFamily="34" charset="0"/>
                <a:cs typeface="Calibri" panose="020F0502020204030204" pitchFamily="34" charset="0"/>
              </a:rPr>
              <a:t>Satisfied</a:t>
            </a:r>
          </a:p>
        </p:txBody>
      </p:sp>
      <p:sp>
        <p:nvSpPr>
          <p:cNvPr id="41" name="Rectangle 40">
            <a:extLst>
              <a:ext uri="{FF2B5EF4-FFF2-40B4-BE49-F238E27FC236}">
                <a16:creationId xmlns:a16="http://schemas.microsoft.com/office/drawing/2014/main" id="{0DBC4A98-E3FA-A25F-08EA-A2B9D74AF13C}"/>
              </a:ext>
            </a:extLst>
          </p:cNvPr>
          <p:cNvSpPr/>
          <p:nvPr/>
        </p:nvSpPr>
        <p:spPr>
          <a:xfrm>
            <a:off x="10113776" y="3077417"/>
            <a:ext cx="1469576" cy="664625"/>
          </a:xfrm>
          <a:prstGeom prst="rect">
            <a:avLst/>
          </a:prstGeom>
          <a:solidFill>
            <a:schemeClr val="accent3">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000" b="1" dirty="0">
                <a:latin typeface="Calibri" panose="020F0502020204030204" pitchFamily="34" charset="0"/>
                <a:cs typeface="Calibri" panose="020F0502020204030204" pitchFamily="34" charset="0"/>
              </a:rPr>
              <a:t>Not</a:t>
            </a:r>
          </a:p>
          <a:p>
            <a:pPr algn="ctr"/>
            <a:r>
              <a:rPr lang="en-US" sz="2000" b="1" dirty="0">
                <a:latin typeface="Calibri" panose="020F0502020204030204" pitchFamily="34" charset="0"/>
                <a:cs typeface="Calibri" panose="020F0502020204030204" pitchFamily="34" charset="0"/>
              </a:rPr>
              <a:t>Satisfied</a:t>
            </a:r>
          </a:p>
        </p:txBody>
      </p:sp>
      <p:sp>
        <p:nvSpPr>
          <p:cNvPr id="10" name="Rectangle: Rounded Corners 9">
            <a:extLst>
              <a:ext uri="{FF2B5EF4-FFF2-40B4-BE49-F238E27FC236}">
                <a16:creationId xmlns:a16="http://schemas.microsoft.com/office/drawing/2014/main" id="{4AE0E1AA-3490-8E3E-9027-7538B8612EA0}"/>
              </a:ext>
            </a:extLst>
          </p:cNvPr>
          <p:cNvSpPr/>
          <p:nvPr/>
        </p:nvSpPr>
        <p:spPr>
          <a:xfrm>
            <a:off x="3961437" y="232074"/>
            <a:ext cx="3439010" cy="673735"/>
          </a:xfrm>
          <a:prstGeom prst="roundRect">
            <a:avLst>
              <a:gd name="adj" fmla="val 50000"/>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defTabSz="914400">
              <a:lnSpc>
                <a:spcPct val="90000"/>
              </a:lnSpc>
              <a:spcBef>
                <a:spcPct val="0"/>
              </a:spcBef>
              <a:spcAft>
                <a:spcPts val="600"/>
              </a:spcAft>
            </a:pPr>
            <a:r>
              <a:rPr lang="en-US" sz="3600" b="1" kern="1200" dirty="0">
                <a:solidFill>
                  <a:schemeClr val="tx1"/>
                </a:solidFill>
                <a:latin typeface="Calibri" panose="020F0502020204030204" pitchFamily="34" charset="0"/>
                <a:ea typeface="+mj-ea"/>
                <a:cs typeface="Calibri" panose="020F0502020204030204" pitchFamily="34" charset="0"/>
              </a:rPr>
              <a:t>Methodology</a:t>
            </a:r>
          </a:p>
        </p:txBody>
      </p:sp>
      <p:sp>
        <p:nvSpPr>
          <p:cNvPr id="18" name="Slide Number Placeholder 17">
            <a:extLst>
              <a:ext uri="{FF2B5EF4-FFF2-40B4-BE49-F238E27FC236}">
                <a16:creationId xmlns:a16="http://schemas.microsoft.com/office/drawing/2014/main" id="{F11A76DA-AC5E-9D83-FD25-933BD2495B7E}"/>
              </a:ext>
            </a:extLst>
          </p:cNvPr>
          <p:cNvSpPr>
            <a:spLocks noGrp="1"/>
          </p:cNvSpPr>
          <p:nvPr>
            <p:ph type="sldNum" sz="quarter" idx="12"/>
          </p:nvPr>
        </p:nvSpPr>
        <p:spPr>
          <a:xfrm>
            <a:off x="10530321" y="6344938"/>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7</a:t>
            </a:fld>
            <a:endParaRPr lang="en-US" sz="1600" b="1" dirty="0">
              <a:solidFill>
                <a:schemeClr val="tx1"/>
              </a:solidFill>
              <a:latin typeface="Arial" panose="020B0604020202020204" pitchFamily="34" charset="0"/>
              <a:cs typeface="Arial" panose="020B0604020202020204" pitchFamily="34" charset="0"/>
            </a:endParaRPr>
          </a:p>
        </p:txBody>
      </p:sp>
      <p:sp>
        <p:nvSpPr>
          <p:cNvPr id="2" name="Flowchart: Data 1">
            <a:extLst>
              <a:ext uri="{FF2B5EF4-FFF2-40B4-BE49-F238E27FC236}">
                <a16:creationId xmlns:a16="http://schemas.microsoft.com/office/drawing/2014/main" id="{8B7BE4B6-C49B-E45A-4F39-2206C4826234}"/>
              </a:ext>
            </a:extLst>
          </p:cNvPr>
          <p:cNvSpPr/>
          <p:nvPr/>
        </p:nvSpPr>
        <p:spPr>
          <a:xfrm>
            <a:off x="465827" y="1142242"/>
            <a:ext cx="5114557" cy="1313949"/>
          </a:xfrm>
          <a:prstGeom prst="flowChartInputOutpu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gn="ctr">
              <a:lnSpc>
                <a:spcPct val="107000"/>
              </a:lnSpc>
              <a:spcBef>
                <a:spcPts val="0"/>
              </a:spcBef>
              <a:spcAft>
                <a:spcPts val="800"/>
              </a:spcAft>
            </a:pPr>
            <a:r>
              <a:rPr lang="en-US" sz="1800" kern="100" dirty="0">
                <a:solidFill>
                  <a:schemeClr val="tx1"/>
                </a:solidFill>
                <a:latin typeface="Calibri" panose="020F0502020204030204" pitchFamily="34" charset="0"/>
                <a:ea typeface="Aptos" panose="020B0004020202020204" pitchFamily="34" charset="0"/>
                <a:cs typeface="Calibri" panose="020F0502020204030204" pitchFamily="34" charset="0"/>
              </a:rPr>
              <a:t>List of Some Significant Factors Associated with Cost-effectivity, Reliability and Sustainability</a:t>
            </a:r>
            <a:endParaRPr lang="en-US" sz="1800" kern="100" dirty="0">
              <a:solidFill>
                <a:schemeClr val="tx1"/>
              </a:solidFill>
              <a:effectLst/>
              <a:latin typeface="Calibri" panose="020F0502020204030204" pitchFamily="34" charset="0"/>
              <a:ea typeface="Aptos" panose="020B0004020202020204" pitchFamily="34" charset="0"/>
              <a:cs typeface="Calibri" panose="020F0502020204030204" pitchFamily="34" charset="0"/>
            </a:endParaRPr>
          </a:p>
        </p:txBody>
      </p:sp>
      <p:cxnSp>
        <p:nvCxnSpPr>
          <p:cNvPr id="15" name="Straight Arrow Connector 14">
            <a:extLst>
              <a:ext uri="{FF2B5EF4-FFF2-40B4-BE49-F238E27FC236}">
                <a16:creationId xmlns:a16="http://schemas.microsoft.com/office/drawing/2014/main" id="{66425AD1-3E7A-5718-DA0D-01895CF7CEDE}"/>
              </a:ext>
            </a:extLst>
          </p:cNvPr>
          <p:cNvCxnSpPr>
            <a:cxnSpLocks/>
            <a:stCxn id="2" idx="5"/>
            <a:endCxn id="4" idx="1"/>
          </p:cNvCxnSpPr>
          <p:nvPr/>
        </p:nvCxnSpPr>
        <p:spPr>
          <a:xfrm>
            <a:off x="5068928" y="1799217"/>
            <a:ext cx="814115" cy="1"/>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sp>
        <p:nvSpPr>
          <p:cNvPr id="17" name="Flowchart: Data 16">
            <a:extLst>
              <a:ext uri="{FF2B5EF4-FFF2-40B4-BE49-F238E27FC236}">
                <a16:creationId xmlns:a16="http://schemas.microsoft.com/office/drawing/2014/main" id="{7385189D-3E95-0044-7D28-86C88ACDAEA5}"/>
              </a:ext>
            </a:extLst>
          </p:cNvPr>
          <p:cNvSpPr/>
          <p:nvPr/>
        </p:nvSpPr>
        <p:spPr>
          <a:xfrm>
            <a:off x="5415764" y="5460371"/>
            <a:ext cx="5114557" cy="1095398"/>
          </a:xfrm>
          <a:prstGeom prst="flowChartInputOutpu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gn="ctr">
              <a:lnSpc>
                <a:spcPct val="107000"/>
              </a:lnSpc>
              <a:spcBef>
                <a:spcPts val="0"/>
              </a:spcBef>
              <a:spcAft>
                <a:spcPts val="800"/>
              </a:spcAft>
            </a:pPr>
            <a:r>
              <a:rPr lang="en-US" sz="1800" kern="100" dirty="0">
                <a:solidFill>
                  <a:schemeClr val="tx1"/>
                </a:solidFill>
                <a:latin typeface="Calibri" panose="020F0502020204030204" pitchFamily="34" charset="0"/>
                <a:ea typeface="Aptos" panose="020B0004020202020204" pitchFamily="34" charset="0"/>
                <a:cs typeface="Calibri" panose="020F0502020204030204" pitchFamily="34" charset="0"/>
              </a:rPr>
              <a:t>Draw the Hierarchy Framework of Significant Factors of PC Supply System </a:t>
            </a:r>
          </a:p>
        </p:txBody>
      </p:sp>
      <p:cxnSp>
        <p:nvCxnSpPr>
          <p:cNvPr id="25" name="Straight Arrow Connector 24">
            <a:extLst>
              <a:ext uri="{FF2B5EF4-FFF2-40B4-BE49-F238E27FC236}">
                <a16:creationId xmlns:a16="http://schemas.microsoft.com/office/drawing/2014/main" id="{648AFC3C-F600-D28B-0962-97A104BF1400}"/>
              </a:ext>
            </a:extLst>
          </p:cNvPr>
          <p:cNvCxnSpPr>
            <a:cxnSpLocks/>
            <a:stCxn id="8" idx="3"/>
            <a:endCxn id="17" idx="2"/>
          </p:cNvCxnSpPr>
          <p:nvPr/>
        </p:nvCxnSpPr>
        <p:spPr>
          <a:xfrm flipV="1">
            <a:off x="4480049" y="6008070"/>
            <a:ext cx="1447171" cy="1"/>
          </a:xfrm>
          <a:prstGeom prst="straightConnector1">
            <a:avLst/>
          </a:prstGeom>
          <a:ln w="57150">
            <a:solidFill>
              <a:srgbClr val="7030A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340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down)">
                                      <p:cBhvr>
                                        <p:cTn id="39" dur="500"/>
                                        <p:tgtEl>
                                          <p:spTgt spid="4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down)">
                                      <p:cBhvr>
                                        <p:cTn id="44" dur="500"/>
                                        <p:tgtEl>
                                          <p:spTgt spid="40"/>
                                        </p:tgtEl>
                                      </p:cBhvr>
                                    </p:animEffect>
                                  </p:childTnLst>
                                </p:cTn>
                              </p:par>
                              <p:par>
                                <p:cTn id="45" presetID="22" presetClass="entr" presetSubtype="4"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down)">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down)">
                                      <p:cBhvr>
                                        <p:cTn id="63" dur="500"/>
                                        <p:tgtEl>
                                          <p:spTgt spid="25"/>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down)">
                                      <p:cBhvr>
                                        <p:cTn id="6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0" grpId="0" animBg="1"/>
      <p:bldP spid="41" grpId="0" animBg="1"/>
      <p:bldP spid="2"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2F765DC-91AE-45AE-4B7A-CE472BA16488}"/>
              </a:ext>
            </a:extLst>
          </p:cNvPr>
          <p:cNvSpPr/>
          <p:nvPr/>
        </p:nvSpPr>
        <p:spPr>
          <a:xfrm>
            <a:off x="347472" y="3128573"/>
            <a:ext cx="3860081" cy="600853"/>
          </a:xfrm>
          <a:prstGeom prst="roundRect">
            <a:avLst>
              <a:gd name="adj" fmla="val 50000"/>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defTabSz="914400">
              <a:lnSpc>
                <a:spcPct val="90000"/>
              </a:lnSpc>
              <a:spcBef>
                <a:spcPct val="0"/>
              </a:spcBef>
              <a:spcAft>
                <a:spcPts val="600"/>
              </a:spcAft>
            </a:pPr>
            <a:r>
              <a:rPr lang="en-US" sz="3600" b="1" kern="1200" dirty="0">
                <a:solidFill>
                  <a:schemeClr val="tx1"/>
                </a:solidFill>
                <a:latin typeface="Calibri" panose="020F0502020204030204" pitchFamily="34" charset="0"/>
                <a:ea typeface="+mj-ea"/>
                <a:cs typeface="Calibri" panose="020F0502020204030204" pitchFamily="34" charset="0"/>
              </a:rPr>
              <a:t>Factors (Total 18)</a:t>
            </a:r>
          </a:p>
        </p:txBody>
      </p:sp>
      <p:sp>
        <p:nvSpPr>
          <p:cNvPr id="9" name="Slide Number Placeholder 8">
            <a:extLst>
              <a:ext uri="{FF2B5EF4-FFF2-40B4-BE49-F238E27FC236}">
                <a16:creationId xmlns:a16="http://schemas.microsoft.com/office/drawing/2014/main" id="{E503DA86-A84C-58ED-6530-929CEF46D52B}"/>
              </a:ext>
            </a:extLst>
          </p:cNvPr>
          <p:cNvSpPr>
            <a:spLocks noGrp="1"/>
          </p:cNvSpPr>
          <p:nvPr>
            <p:ph type="sldNum" sz="quarter" idx="12"/>
          </p:nvPr>
        </p:nvSpPr>
        <p:spPr/>
        <p:txBody>
          <a:bodyPr vert="horz" lIns="91440" tIns="45720" rIns="91440" bIns="45720" rtlCol="0" anchor="ctr"/>
          <a:lstStyle/>
          <a:p>
            <a:fld id="{DA64F31B-23FA-4075-AF7D-6228CFD12F03}" type="slidenum">
              <a:rPr lang="en-US" sz="1600" b="1">
                <a:solidFill>
                  <a:schemeClr val="tx1"/>
                </a:solidFill>
                <a:latin typeface="Arial" panose="020B0604020202020204" pitchFamily="34" charset="0"/>
                <a:cs typeface="Arial" panose="020B0604020202020204" pitchFamily="34" charset="0"/>
              </a:rPr>
              <a:pPr/>
              <a:t>8</a:t>
            </a:fld>
            <a:endParaRPr lang="en-US" sz="1600" b="1"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5C6A59F-E627-0C04-E8C5-2BFD4B254F1C}"/>
              </a:ext>
            </a:extLst>
          </p:cNvPr>
          <p:cNvPicPr>
            <a:picLocks noChangeAspect="1"/>
          </p:cNvPicPr>
          <p:nvPr/>
        </p:nvPicPr>
        <p:blipFill>
          <a:blip r:embed="rId2"/>
          <a:stretch>
            <a:fillRect/>
          </a:stretch>
        </p:blipFill>
        <p:spPr>
          <a:xfrm>
            <a:off x="4553712" y="136522"/>
            <a:ext cx="6231746" cy="6721477"/>
          </a:xfrm>
          <a:prstGeom prst="rect">
            <a:avLst/>
          </a:prstGeom>
        </p:spPr>
      </p:pic>
    </p:spTree>
    <p:extLst>
      <p:ext uri="{BB962C8B-B14F-4D97-AF65-F5344CB8AC3E}">
        <p14:creationId xmlns:p14="http://schemas.microsoft.com/office/powerpoint/2010/main" val="535921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60C9310-D552-E055-62B0-44FC40E723D7}"/>
              </a:ext>
            </a:extLst>
          </p:cNvPr>
          <p:cNvSpPr/>
          <p:nvPr/>
        </p:nvSpPr>
        <p:spPr>
          <a:xfrm>
            <a:off x="1033054" y="259303"/>
            <a:ext cx="10125891" cy="620884"/>
          </a:xfrm>
          <a:prstGeom prst="roundRect">
            <a:avLst>
              <a:gd name="adj" fmla="val 28318"/>
            </a:avLst>
          </a:prstGeom>
          <a:solidFill>
            <a:schemeClr val="bg2">
              <a:lumMod val="40000"/>
              <a:lumOff val="60000"/>
            </a:schemeClr>
          </a:solidFill>
          <a:ln w="57150">
            <a:solidFill>
              <a:schemeClr val="tx2">
                <a:lumMod val="50000"/>
              </a:schemeClr>
            </a:solid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pPr algn="ctr">
              <a:lnSpc>
                <a:spcPct val="90000"/>
              </a:lnSpc>
              <a:spcBef>
                <a:spcPct val="0"/>
              </a:spcBef>
              <a:spcAft>
                <a:spcPts val="600"/>
              </a:spcAft>
            </a:pPr>
            <a:r>
              <a:rPr lang="en-US" sz="3600" b="1" dirty="0">
                <a:solidFill>
                  <a:schemeClr val="tx1"/>
                </a:solidFill>
                <a:latin typeface="Calibri" panose="020F0502020204030204" pitchFamily="34" charset="0"/>
                <a:ea typeface="+mj-ea"/>
                <a:cs typeface="Calibri" panose="020F0502020204030204" pitchFamily="34" charset="0"/>
              </a:rPr>
              <a:t>Structural Self-Interaction Matrix (SSIM)</a:t>
            </a:r>
          </a:p>
        </p:txBody>
      </p:sp>
      <p:pic>
        <p:nvPicPr>
          <p:cNvPr id="4" name="Picture 3" descr="A grid of letters and numbers&#10;&#10;Description automatically generated">
            <a:extLst>
              <a:ext uri="{FF2B5EF4-FFF2-40B4-BE49-F238E27FC236}">
                <a16:creationId xmlns:a16="http://schemas.microsoft.com/office/drawing/2014/main" id="{3653FE11-11FB-C425-C0FD-157D4420A410}"/>
              </a:ext>
            </a:extLst>
          </p:cNvPr>
          <p:cNvPicPr>
            <a:picLocks noChangeAspect="1"/>
          </p:cNvPicPr>
          <p:nvPr/>
        </p:nvPicPr>
        <p:blipFill rotWithShape="1">
          <a:blip r:embed="rId2"/>
          <a:srcRect l="927" t="-521" r="843" b="64797"/>
          <a:stretch/>
        </p:blipFill>
        <p:spPr>
          <a:xfrm>
            <a:off x="435005" y="1298357"/>
            <a:ext cx="11299795" cy="286748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402C2412-FBA6-4A4A-60B4-9ADA56FFFF6B}"/>
              </a:ext>
            </a:extLst>
          </p:cNvPr>
          <p:cNvSpPr/>
          <p:nvPr/>
        </p:nvSpPr>
        <p:spPr>
          <a:xfrm>
            <a:off x="372122" y="4426627"/>
            <a:ext cx="8217764" cy="2172070"/>
          </a:xfrm>
          <a:prstGeom prst="rect">
            <a:avLst/>
          </a:prstGeom>
          <a:solidFill>
            <a:schemeClr val="accent5">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marL="342900" marR="0" lvl="0" indent="-342900" algn="just">
              <a:spcBef>
                <a:spcPts val="0"/>
              </a:spcBef>
              <a:spcAft>
                <a:spcPts val="0"/>
              </a:spcAft>
              <a:buFont typeface="Wingdings" panose="05000000000000000000" pitchFamily="2" charset="2"/>
              <a:buChar char="q"/>
            </a:pPr>
            <a:r>
              <a:rPr lang="en-US" sz="2400" b="1" kern="0" dirty="0">
                <a:effectLst/>
                <a:latin typeface="Calibri" panose="020F0502020204030204" pitchFamily="34" charset="0"/>
                <a:ea typeface="Aptos" panose="020B0004020202020204" pitchFamily="34" charset="0"/>
                <a:cs typeface="Calibri" panose="020F0502020204030204" pitchFamily="34" charset="0"/>
              </a:rPr>
              <a:t>V = </a:t>
            </a:r>
            <a:r>
              <a:rPr lang="en-US" sz="2400" b="1" kern="0" dirty="0">
                <a:latin typeface="Calibri" panose="020F0502020204030204" pitchFamily="34" charset="0"/>
                <a:ea typeface="Aptos" panose="020B0004020202020204" pitchFamily="34" charset="0"/>
                <a:cs typeface="Calibri" panose="020F0502020204030204" pitchFamily="34" charset="0"/>
              </a:rPr>
              <a:t>R</a:t>
            </a:r>
            <a:r>
              <a:rPr lang="en-US" sz="2400" b="1" kern="0" dirty="0">
                <a:effectLst/>
                <a:latin typeface="Calibri" panose="020F0502020204030204" pitchFamily="34" charset="0"/>
                <a:ea typeface="Aptos" panose="020B0004020202020204" pitchFamily="34" charset="0"/>
                <a:cs typeface="Calibri" panose="020F0502020204030204" pitchFamily="34" charset="0"/>
              </a:rPr>
              <a:t>elation from element </a:t>
            </a:r>
            <a:r>
              <a:rPr lang="en-US" sz="2400" b="1" kern="0" dirty="0" err="1">
                <a:effectLst/>
                <a:latin typeface="Calibri" panose="020F0502020204030204" pitchFamily="34" charset="0"/>
                <a:ea typeface="Aptos" panose="020B0004020202020204" pitchFamily="34" charset="0"/>
                <a:cs typeface="Calibri" panose="020F0502020204030204" pitchFamily="34" charset="0"/>
              </a:rPr>
              <a:t>i</a:t>
            </a:r>
            <a:r>
              <a:rPr lang="en-US" sz="2400" b="1" kern="0" dirty="0">
                <a:effectLst/>
                <a:latin typeface="Calibri" panose="020F0502020204030204" pitchFamily="34" charset="0"/>
                <a:ea typeface="Aptos" panose="020B0004020202020204" pitchFamily="34" charset="0"/>
                <a:cs typeface="Calibri" panose="020F0502020204030204" pitchFamily="34" charset="0"/>
              </a:rPr>
              <a:t> to element j (not in reverse)</a:t>
            </a:r>
            <a:endParaRPr lang="en-US" sz="2400" b="1" kern="100" dirty="0">
              <a:effectLst/>
              <a:latin typeface="Calibri" panose="020F0502020204030204" pitchFamily="34" charset="0"/>
              <a:ea typeface="Aptos" panose="020B0004020202020204" pitchFamily="34" charset="0"/>
              <a:cs typeface="Calibri" panose="020F0502020204030204" pitchFamily="34" charset="0"/>
            </a:endParaRPr>
          </a:p>
          <a:p>
            <a:pPr marL="342900" marR="0" lvl="0" indent="-342900" algn="just">
              <a:spcBef>
                <a:spcPts val="0"/>
              </a:spcBef>
              <a:spcAft>
                <a:spcPts val="0"/>
              </a:spcAft>
              <a:buFont typeface="Wingdings" panose="05000000000000000000" pitchFamily="2" charset="2"/>
              <a:buChar char="q"/>
            </a:pPr>
            <a:r>
              <a:rPr lang="en-US" sz="2400" b="1" kern="0" dirty="0">
                <a:effectLst/>
                <a:latin typeface="Calibri" panose="020F0502020204030204" pitchFamily="34" charset="0"/>
                <a:ea typeface="Aptos" panose="020B0004020202020204" pitchFamily="34" charset="0"/>
                <a:cs typeface="Calibri" panose="020F0502020204030204" pitchFamily="34" charset="0"/>
              </a:rPr>
              <a:t>A = </a:t>
            </a:r>
            <a:r>
              <a:rPr lang="en-US" sz="2400" b="1" kern="0" dirty="0">
                <a:latin typeface="Calibri" panose="020F0502020204030204" pitchFamily="34" charset="0"/>
                <a:ea typeface="Aptos" panose="020B0004020202020204" pitchFamily="34" charset="0"/>
                <a:cs typeface="Calibri" panose="020F0502020204030204" pitchFamily="34" charset="0"/>
              </a:rPr>
              <a:t>R</a:t>
            </a:r>
            <a:r>
              <a:rPr lang="en-US" sz="2400" b="1" kern="0" dirty="0">
                <a:effectLst/>
                <a:latin typeface="Calibri" panose="020F0502020204030204" pitchFamily="34" charset="0"/>
                <a:ea typeface="Aptos" panose="020B0004020202020204" pitchFamily="34" charset="0"/>
                <a:cs typeface="Calibri" panose="020F0502020204030204" pitchFamily="34" charset="0"/>
              </a:rPr>
              <a:t>elation from element j to element </a:t>
            </a:r>
            <a:r>
              <a:rPr lang="en-US" sz="2400" b="1" kern="0" dirty="0" err="1">
                <a:effectLst/>
                <a:latin typeface="Calibri" panose="020F0502020204030204" pitchFamily="34" charset="0"/>
                <a:ea typeface="Aptos" panose="020B0004020202020204" pitchFamily="34" charset="0"/>
                <a:cs typeface="Calibri" panose="020F0502020204030204" pitchFamily="34" charset="0"/>
              </a:rPr>
              <a:t>i</a:t>
            </a:r>
            <a:r>
              <a:rPr lang="en-US" sz="2400" b="1" kern="0" dirty="0">
                <a:effectLst/>
                <a:latin typeface="Calibri" panose="020F0502020204030204" pitchFamily="34" charset="0"/>
                <a:ea typeface="Aptos" panose="020B0004020202020204" pitchFamily="34" charset="0"/>
                <a:cs typeface="Calibri" panose="020F0502020204030204" pitchFamily="34" charset="0"/>
              </a:rPr>
              <a:t> (not in reverse)</a:t>
            </a:r>
            <a:endParaRPr lang="en-US" sz="2400" b="1" kern="100" dirty="0">
              <a:effectLst/>
              <a:latin typeface="Calibri" panose="020F0502020204030204" pitchFamily="34" charset="0"/>
              <a:ea typeface="Aptos" panose="020B0004020202020204" pitchFamily="34" charset="0"/>
              <a:cs typeface="Calibri" panose="020F0502020204030204" pitchFamily="34" charset="0"/>
            </a:endParaRPr>
          </a:p>
          <a:p>
            <a:pPr marL="342900" marR="0" lvl="0" indent="-342900" algn="just">
              <a:spcBef>
                <a:spcPts val="0"/>
              </a:spcBef>
              <a:spcAft>
                <a:spcPts val="0"/>
              </a:spcAft>
              <a:buFont typeface="Wingdings" panose="05000000000000000000" pitchFamily="2" charset="2"/>
              <a:buChar char="q"/>
            </a:pPr>
            <a:r>
              <a:rPr lang="en-US" sz="2400" b="1" kern="0" dirty="0">
                <a:effectLst/>
                <a:latin typeface="Calibri" panose="020F0502020204030204" pitchFamily="34" charset="0"/>
                <a:ea typeface="Aptos" panose="020B0004020202020204" pitchFamily="34" charset="0"/>
                <a:cs typeface="Calibri" panose="020F0502020204030204" pitchFamily="34" charset="0"/>
              </a:rPr>
              <a:t>X = </a:t>
            </a:r>
            <a:r>
              <a:rPr lang="en-US" sz="2400" b="1" kern="0" dirty="0">
                <a:latin typeface="Calibri" panose="020F0502020204030204" pitchFamily="34" charset="0"/>
                <a:ea typeface="Aptos" panose="020B0004020202020204" pitchFamily="34" charset="0"/>
                <a:cs typeface="Calibri" panose="020F0502020204030204" pitchFamily="34" charset="0"/>
              </a:rPr>
              <a:t>R</a:t>
            </a:r>
            <a:r>
              <a:rPr lang="en-US" sz="2400" b="1" kern="0" dirty="0">
                <a:effectLst/>
                <a:latin typeface="Calibri" panose="020F0502020204030204" pitchFamily="34" charset="0"/>
                <a:ea typeface="Aptos" panose="020B0004020202020204" pitchFamily="34" charset="0"/>
                <a:cs typeface="Calibri" panose="020F0502020204030204" pitchFamily="34" charset="0"/>
              </a:rPr>
              <a:t>elations in both the directions</a:t>
            </a:r>
            <a:endParaRPr lang="en-US" sz="2400" b="1" kern="100" dirty="0">
              <a:effectLst/>
              <a:latin typeface="Calibri" panose="020F0502020204030204" pitchFamily="34" charset="0"/>
              <a:ea typeface="Aptos" panose="020B0004020202020204" pitchFamily="34" charset="0"/>
              <a:cs typeface="Calibri" panose="020F0502020204030204" pitchFamily="34" charset="0"/>
            </a:endParaRPr>
          </a:p>
          <a:p>
            <a:pPr marL="342900" marR="0" lvl="0" indent="-342900" algn="just">
              <a:spcBef>
                <a:spcPts val="0"/>
              </a:spcBef>
              <a:spcAft>
                <a:spcPts val="0"/>
              </a:spcAft>
              <a:buFont typeface="Wingdings" panose="05000000000000000000" pitchFamily="2" charset="2"/>
              <a:buChar char="q"/>
            </a:pPr>
            <a:r>
              <a:rPr lang="en-US" sz="2400" b="1" kern="0" dirty="0">
                <a:effectLst/>
                <a:latin typeface="Calibri" panose="020F0502020204030204" pitchFamily="34" charset="0"/>
                <a:ea typeface="Aptos" panose="020B0004020202020204" pitchFamily="34" charset="0"/>
                <a:cs typeface="Calibri" panose="020F0502020204030204" pitchFamily="34" charset="0"/>
              </a:rPr>
              <a:t>0 = No valid relation</a:t>
            </a:r>
            <a:endParaRPr lang="en-US" sz="2400" b="1" kern="100" dirty="0">
              <a:effectLst/>
              <a:latin typeface="Calibri" panose="020F0502020204030204" pitchFamily="34" charset="0"/>
              <a:ea typeface="Aptos" panose="020B0004020202020204" pitchFamily="34" charset="0"/>
              <a:cs typeface="Calibri" panose="020F0502020204030204" pitchFamily="34" charset="0"/>
            </a:endParaRPr>
          </a:p>
        </p:txBody>
      </p:sp>
      <p:sp>
        <p:nvSpPr>
          <p:cNvPr id="3" name="Oval 2">
            <a:extLst>
              <a:ext uri="{FF2B5EF4-FFF2-40B4-BE49-F238E27FC236}">
                <a16:creationId xmlns:a16="http://schemas.microsoft.com/office/drawing/2014/main" id="{0D772BBE-6827-C50E-41ED-A539B7E240D0}"/>
              </a:ext>
            </a:extLst>
          </p:cNvPr>
          <p:cNvSpPr/>
          <p:nvPr/>
        </p:nvSpPr>
        <p:spPr>
          <a:xfrm>
            <a:off x="5480482" y="3731209"/>
            <a:ext cx="585926" cy="372862"/>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C2EDA2E0-EF79-D802-A6C5-1E077701642D}"/>
              </a:ext>
            </a:extLst>
          </p:cNvPr>
          <p:cNvSpPr/>
          <p:nvPr/>
        </p:nvSpPr>
        <p:spPr>
          <a:xfrm>
            <a:off x="1629792" y="3731209"/>
            <a:ext cx="585926" cy="372862"/>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DDD0482-CDEE-B5BE-0C77-42678DA30D50}"/>
              </a:ext>
            </a:extLst>
          </p:cNvPr>
          <p:cNvSpPr/>
          <p:nvPr/>
        </p:nvSpPr>
        <p:spPr>
          <a:xfrm>
            <a:off x="8589885" y="2469471"/>
            <a:ext cx="585926" cy="372862"/>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669F23E-3513-CB26-F70A-577374B482F3}"/>
              </a:ext>
            </a:extLst>
          </p:cNvPr>
          <p:cNvSpPr/>
          <p:nvPr/>
        </p:nvSpPr>
        <p:spPr>
          <a:xfrm>
            <a:off x="5480482" y="1985640"/>
            <a:ext cx="585926" cy="372862"/>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a:extLst>
              <a:ext uri="{FF2B5EF4-FFF2-40B4-BE49-F238E27FC236}">
                <a16:creationId xmlns:a16="http://schemas.microsoft.com/office/drawing/2014/main" id="{6C67E329-7FDB-7BAC-A7BB-78A441AA19B2}"/>
              </a:ext>
            </a:extLst>
          </p:cNvPr>
          <p:cNvSpPr>
            <a:spLocks noGrp="1"/>
          </p:cNvSpPr>
          <p:nvPr>
            <p:ph type="sldNum" sz="quarter" idx="12"/>
          </p:nvPr>
        </p:nvSpPr>
        <p:spPr>
          <a:xfrm>
            <a:off x="10553634" y="6350092"/>
            <a:ext cx="771089" cy="365125"/>
          </a:xfrm>
        </p:spPr>
        <p:txBody>
          <a:bodyPr vert="horz" lIns="91440" tIns="45720" rIns="91440" bIns="45720" rtlCol="0" anchor="ctr"/>
          <a:lstStyle/>
          <a:p>
            <a:fld id="{4FAB73BC-B049-4115-A692-8D63A059BFB8}" type="slidenum">
              <a:rPr lang="en-US" sz="1600" b="1">
                <a:solidFill>
                  <a:schemeClr val="tx1"/>
                </a:solidFill>
                <a:latin typeface="Arial" panose="020B0604020202020204" pitchFamily="34" charset="0"/>
                <a:cs typeface="Arial" panose="020B0604020202020204" pitchFamily="34" charset="0"/>
              </a:rPr>
              <a:pPr/>
              <a:t>9</a:t>
            </a:fld>
            <a:endParaRPr lang="en-US" sz="1600" b="1" dirty="0">
              <a:solidFill>
                <a:schemeClr val="tx1"/>
              </a:solidFill>
              <a:latin typeface="Arial" panose="020B0604020202020204" pitchFamily="34" charset="0"/>
              <a:cs typeface="Arial" panose="020B0604020202020204" pitchFamily="34" charset="0"/>
            </a:endParaRPr>
          </a:p>
        </p:txBody>
      </p:sp>
      <p:pic>
        <p:nvPicPr>
          <p:cNvPr id="10" name="Picture 9" descr="A purple and yellow letter s&#10;&#10;Description automatically generated">
            <a:extLst>
              <a:ext uri="{FF2B5EF4-FFF2-40B4-BE49-F238E27FC236}">
                <a16:creationId xmlns:a16="http://schemas.microsoft.com/office/drawing/2014/main" id="{25AD938A-1AD7-D0EA-E7E2-C92A00E091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0807" y="6356352"/>
            <a:ext cx="1434034" cy="472223"/>
          </a:xfrm>
          <a:prstGeom prst="rect">
            <a:avLst/>
          </a:prstGeom>
        </p:spPr>
      </p:pic>
    </p:spTree>
    <p:extLst>
      <p:ext uri="{BB962C8B-B14F-4D97-AF65-F5344CB8AC3E}">
        <p14:creationId xmlns:p14="http://schemas.microsoft.com/office/powerpoint/2010/main" val="284104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theme/_rels/theme3.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Contents Slide Master">
  <a:themeElements>
    <a:clrScheme name="ALLPPT-107">
      <a:dk1>
        <a:sysClr val="windowText" lastClr="000000"/>
      </a:dk1>
      <a:lt1>
        <a:sysClr val="window" lastClr="FFFFFF"/>
      </a:lt1>
      <a:dk2>
        <a:srgbClr val="1F497D"/>
      </a:dk2>
      <a:lt2>
        <a:srgbClr val="EEECE1"/>
      </a:lt2>
      <a:accent1>
        <a:srgbClr val="E62949"/>
      </a:accent1>
      <a:accent2>
        <a:srgbClr val="F07624"/>
      </a:accent2>
      <a:accent3>
        <a:srgbClr val="F4BD2D"/>
      </a:accent3>
      <a:accent4>
        <a:srgbClr val="1ED4DE"/>
      </a:accent4>
      <a:accent5>
        <a:srgbClr val="1C7DE1"/>
      </a:accent5>
      <a:accent6>
        <a:srgbClr val="CBCBCB"/>
      </a:accent6>
      <a:hlink>
        <a:srgbClr val="FFFFFF"/>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ction Break Slide Master">
  <a:themeElements>
    <a:clrScheme name="ALLPPT-107">
      <a:dk1>
        <a:sysClr val="windowText" lastClr="000000"/>
      </a:dk1>
      <a:lt1>
        <a:sysClr val="window" lastClr="FFFFFF"/>
      </a:lt1>
      <a:dk2>
        <a:srgbClr val="1F497D"/>
      </a:dk2>
      <a:lt2>
        <a:srgbClr val="EEECE1"/>
      </a:lt2>
      <a:accent1>
        <a:srgbClr val="E62949"/>
      </a:accent1>
      <a:accent2>
        <a:srgbClr val="F07624"/>
      </a:accent2>
      <a:accent3>
        <a:srgbClr val="F4BD2D"/>
      </a:accent3>
      <a:accent4>
        <a:srgbClr val="1ED4DE"/>
      </a:accent4>
      <a:accent5>
        <a:srgbClr val="1C7DE1"/>
      </a:accent5>
      <a:accent6>
        <a:srgbClr val="CBCBCB"/>
      </a:accent6>
      <a:hlink>
        <a:srgbClr val="FFFFFF"/>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C74741BD2EC948A9FF572172FB0191" ma:contentTypeVersion="4" ma:contentTypeDescription="Create a new document." ma:contentTypeScope="" ma:versionID="ddb152878b91b65a397cb0575269d5c4">
  <xsd:schema xmlns:xsd="http://www.w3.org/2001/XMLSchema" xmlns:xs="http://www.w3.org/2001/XMLSchema" xmlns:p="http://schemas.microsoft.com/office/2006/metadata/properties" xmlns:ns3="93a9d7fb-bf17-4a3e-84a4-a79fe5a3bf5f" targetNamespace="http://schemas.microsoft.com/office/2006/metadata/properties" ma:root="true" ma:fieldsID="8801208ddf617b36d6e61531f0a0d7f7" ns3:_="">
    <xsd:import namespace="93a9d7fb-bf17-4a3e-84a4-a79fe5a3bf5f"/>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a9d7fb-bf17-4a3e-84a4-a79fe5a3bf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119CF6-DDC9-47B0-8753-387765E5346B}">
  <ds:schemaRefs>
    <ds:schemaRef ds:uri="http://schemas.microsoft.com/sharepoint/v3/contenttype/forms"/>
  </ds:schemaRefs>
</ds:datastoreItem>
</file>

<file path=customXml/itemProps2.xml><?xml version="1.0" encoding="utf-8"?>
<ds:datastoreItem xmlns:ds="http://schemas.openxmlformats.org/officeDocument/2006/customXml" ds:itemID="{2AA50E58-AEDE-4A11-860A-812206CD5785}">
  <ds:schemaRefs>
    <ds:schemaRef ds:uri="http://www.w3.org/XML/1998/namespace"/>
    <ds:schemaRef ds:uri="http://schemas.microsoft.com/office/2006/metadata/properties"/>
    <ds:schemaRef ds:uri="http://schemas.microsoft.com/office/2006/documentManagement/types"/>
    <ds:schemaRef ds:uri="http://purl.org/dc/elements/1.1/"/>
    <ds:schemaRef ds:uri="http://purl.org/dc/terms/"/>
    <ds:schemaRef ds:uri="http://purl.org/dc/dcmitype/"/>
    <ds:schemaRef ds:uri="http://schemas.microsoft.com/office/infopath/2007/PartnerControls"/>
    <ds:schemaRef ds:uri="http://schemas.openxmlformats.org/package/2006/metadata/core-properties"/>
    <ds:schemaRef ds:uri="93a9d7fb-bf17-4a3e-84a4-a79fe5a3bf5f"/>
  </ds:schemaRefs>
</ds:datastoreItem>
</file>

<file path=customXml/itemProps3.xml><?xml version="1.0" encoding="utf-8"?>
<ds:datastoreItem xmlns:ds="http://schemas.openxmlformats.org/officeDocument/2006/customXml" ds:itemID="{514F22BF-6059-4F6E-AC18-B5362582C7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3a9d7fb-bf17-4a3e-84a4-a79fe5a3bf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12204</TotalTime>
  <Words>2006</Words>
  <Application>Microsoft Office PowerPoint</Application>
  <PresentationFormat>Widescreen</PresentationFormat>
  <Paragraphs>651</Paragraphs>
  <Slides>20</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20</vt:i4>
      </vt:variant>
    </vt:vector>
  </HeadingPairs>
  <TitlesOfParts>
    <vt:vector size="31" baseType="lpstr">
      <vt:lpstr>Arial</vt:lpstr>
      <vt:lpstr>Arial Narrow</vt:lpstr>
      <vt:lpstr>Bookman Old Style</vt:lpstr>
      <vt:lpstr>Calibri</vt:lpstr>
      <vt:lpstr>Cambria Math</vt:lpstr>
      <vt:lpstr>Copperplate Gothic Bold</vt:lpstr>
      <vt:lpstr>Tw Cen MT</vt:lpstr>
      <vt:lpstr>Wingdings</vt:lpstr>
      <vt:lpstr>Contents Slide Master</vt:lpstr>
      <vt:lpstr>Section Break Slide Master</vt:lpstr>
      <vt:lpstr>Circuit</vt:lpstr>
      <vt:lpstr>Factors of the Precast Concrete Supply Chain:  An Interpretive Structural Modeling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Anik Mazumder</cp:lastModifiedBy>
  <cp:revision>148</cp:revision>
  <dcterms:created xsi:type="dcterms:W3CDTF">2020-01-20T05:08:25Z</dcterms:created>
  <dcterms:modified xsi:type="dcterms:W3CDTF">2024-07-08T22:37:32Z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0x010100E6C74741BD2EC948A9FF572172FB0191</vt:lpwstr>
  </property>
</Properties>
</file>