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29"/>
  </p:notesMasterIdLst>
  <p:handoutMasterIdLst>
    <p:handoutMasterId r:id="rId30"/>
  </p:handoutMasterIdLst>
  <p:sldIdLst>
    <p:sldId id="264" r:id="rId2"/>
    <p:sldId id="507" r:id="rId3"/>
    <p:sldId id="509" r:id="rId4"/>
    <p:sldId id="372" r:id="rId5"/>
    <p:sldId id="373" r:id="rId6"/>
    <p:sldId id="365" r:id="rId7"/>
    <p:sldId id="354" r:id="rId8"/>
    <p:sldId id="428" r:id="rId9"/>
    <p:sldId id="358" r:id="rId10"/>
    <p:sldId id="362" r:id="rId11"/>
    <p:sldId id="374" r:id="rId12"/>
    <p:sldId id="375" r:id="rId13"/>
    <p:sldId id="356" r:id="rId14"/>
    <p:sldId id="355" r:id="rId15"/>
    <p:sldId id="376" r:id="rId16"/>
    <p:sldId id="501" r:id="rId17"/>
    <p:sldId id="377" r:id="rId18"/>
    <p:sldId id="378" r:id="rId19"/>
    <p:sldId id="500" r:id="rId20"/>
    <p:sldId id="508" r:id="rId21"/>
    <p:sldId id="426" r:id="rId22"/>
    <p:sldId id="495" r:id="rId23"/>
    <p:sldId id="502" r:id="rId24"/>
    <p:sldId id="504" r:id="rId25"/>
    <p:sldId id="497" r:id="rId26"/>
    <p:sldId id="510" r:id="rId27"/>
    <p:sldId id="506"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AD1"/>
    <a:srgbClr val="CFC493"/>
    <a:srgbClr val="006747"/>
    <a:srgbClr val="466069"/>
    <a:srgbClr val="7E9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06E07-204A-43B1-9BB8-59B24FAF63A3}" v="12" dt="2024-01-23T21:50:14.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79781" autoAdjust="0"/>
  </p:normalViewPr>
  <p:slideViewPr>
    <p:cSldViewPr snapToGrid="0" snapToObjects="1">
      <p:cViewPr varScale="1">
        <p:scale>
          <a:sx n="111" d="100"/>
          <a:sy n="111" d="100"/>
        </p:scale>
        <p:origin x="1074"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1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 Boyd" userId="b4e2a44e-dc52-4894-bef1-d9af3a8b4110" providerId="ADAL" clId="{4A306E07-204A-43B1-9BB8-59B24FAF63A3}"/>
    <pc:docChg chg="undo custSel modSld delMainMaster modMainMaster">
      <pc:chgData name="Tia Boyd" userId="b4e2a44e-dc52-4894-bef1-d9af3a8b4110" providerId="ADAL" clId="{4A306E07-204A-43B1-9BB8-59B24FAF63A3}" dt="2024-01-23T21:52:01.037" v="207" actId="14100"/>
      <pc:docMkLst>
        <pc:docMk/>
      </pc:docMkLst>
      <pc:sldChg chg="modSp mod">
        <pc:chgData name="Tia Boyd" userId="b4e2a44e-dc52-4894-bef1-d9af3a8b4110" providerId="ADAL" clId="{4A306E07-204A-43B1-9BB8-59B24FAF63A3}" dt="2024-01-23T21:31:07.353" v="3" actId="14100"/>
        <pc:sldMkLst>
          <pc:docMk/>
          <pc:sldMk cId="3188678332" sldId="354"/>
        </pc:sldMkLst>
        <pc:spChg chg="mod">
          <ac:chgData name="Tia Boyd" userId="b4e2a44e-dc52-4894-bef1-d9af3a8b4110" providerId="ADAL" clId="{4A306E07-204A-43B1-9BB8-59B24FAF63A3}" dt="2024-01-23T21:31:07.353" v="3" actId="14100"/>
          <ac:spMkLst>
            <pc:docMk/>
            <pc:sldMk cId="3188678332" sldId="354"/>
            <ac:spMk id="2" creationId="{454DD243-5ABF-4B8A-81B3-CB6225E5088B}"/>
          </ac:spMkLst>
        </pc:spChg>
        <pc:spChg chg="mod">
          <ac:chgData name="Tia Boyd" userId="b4e2a44e-dc52-4894-bef1-d9af3a8b4110" providerId="ADAL" clId="{4A306E07-204A-43B1-9BB8-59B24FAF63A3}" dt="2024-01-23T21:30:51.209" v="2" actId="14100"/>
          <ac:spMkLst>
            <pc:docMk/>
            <pc:sldMk cId="3188678332" sldId="354"/>
            <ac:spMk id="3" creationId="{B733A661-045F-4B96-AE47-8F6918BC9B89}"/>
          </ac:spMkLst>
        </pc:spChg>
      </pc:sldChg>
      <pc:sldChg chg="modSp mod">
        <pc:chgData name="Tia Boyd" userId="b4e2a44e-dc52-4894-bef1-d9af3a8b4110" providerId="ADAL" clId="{4A306E07-204A-43B1-9BB8-59B24FAF63A3}" dt="2024-01-23T21:32:34.558" v="32" actId="27636"/>
        <pc:sldMkLst>
          <pc:docMk/>
          <pc:sldMk cId="3640998978" sldId="358"/>
        </pc:sldMkLst>
        <pc:spChg chg="mod">
          <ac:chgData name="Tia Boyd" userId="b4e2a44e-dc52-4894-bef1-d9af3a8b4110" providerId="ADAL" clId="{4A306E07-204A-43B1-9BB8-59B24FAF63A3}" dt="2024-01-23T21:32:31.798" v="30" actId="14100"/>
          <ac:spMkLst>
            <pc:docMk/>
            <pc:sldMk cId="3640998978" sldId="358"/>
            <ac:spMk id="2" creationId="{21A030B2-E47A-4BE0-9A4B-F3BFE9E2B48A}"/>
          </ac:spMkLst>
        </pc:spChg>
        <pc:spChg chg="mod">
          <ac:chgData name="Tia Boyd" userId="b4e2a44e-dc52-4894-bef1-d9af3a8b4110" providerId="ADAL" clId="{4A306E07-204A-43B1-9BB8-59B24FAF63A3}" dt="2024-01-23T21:32:34.558" v="32" actId="27636"/>
          <ac:spMkLst>
            <pc:docMk/>
            <pc:sldMk cId="3640998978" sldId="358"/>
            <ac:spMk id="12" creationId="{CDE714F5-0469-3DF1-CBB0-A8DFDCB3C35D}"/>
          </ac:spMkLst>
        </pc:spChg>
        <pc:picChg chg="mod modCrop">
          <ac:chgData name="Tia Boyd" userId="b4e2a44e-dc52-4894-bef1-d9af3a8b4110" providerId="ADAL" clId="{4A306E07-204A-43B1-9BB8-59B24FAF63A3}" dt="2024-01-23T21:32:29.473" v="29" actId="732"/>
          <ac:picMkLst>
            <pc:docMk/>
            <pc:sldMk cId="3640998978" sldId="358"/>
            <ac:picMk id="4" creationId="{490EE75C-7FD3-4CAD-BD60-3A8CCE68AE88}"/>
          </ac:picMkLst>
        </pc:picChg>
      </pc:sldChg>
      <pc:sldChg chg="addSp delSp modSp mod">
        <pc:chgData name="Tia Boyd" userId="b4e2a44e-dc52-4894-bef1-d9af3a8b4110" providerId="ADAL" clId="{4A306E07-204A-43B1-9BB8-59B24FAF63A3}" dt="2024-01-23T21:33:17.535" v="40" actId="6549"/>
        <pc:sldMkLst>
          <pc:docMk/>
          <pc:sldMk cId="3823934308" sldId="362"/>
        </pc:sldMkLst>
        <pc:spChg chg="mod">
          <ac:chgData name="Tia Boyd" userId="b4e2a44e-dc52-4894-bef1-d9af3a8b4110" providerId="ADAL" clId="{4A306E07-204A-43B1-9BB8-59B24FAF63A3}" dt="2024-01-23T21:33:05.452" v="37" actId="14100"/>
          <ac:spMkLst>
            <pc:docMk/>
            <pc:sldMk cId="3823934308" sldId="362"/>
            <ac:spMk id="2" creationId="{F267D324-86DF-4D48-8229-8ECAB2DF9E15}"/>
          </ac:spMkLst>
        </pc:spChg>
        <pc:spChg chg="mod">
          <ac:chgData name="Tia Boyd" userId="b4e2a44e-dc52-4894-bef1-d9af3a8b4110" providerId="ADAL" clId="{4A306E07-204A-43B1-9BB8-59B24FAF63A3}" dt="2024-01-23T21:33:17.535" v="40" actId="6549"/>
          <ac:spMkLst>
            <pc:docMk/>
            <pc:sldMk cId="3823934308" sldId="362"/>
            <ac:spMk id="3" creationId="{E5973F66-6913-490A-8452-82FE28A57B38}"/>
          </ac:spMkLst>
        </pc:spChg>
        <pc:picChg chg="add mod">
          <ac:chgData name="Tia Boyd" userId="b4e2a44e-dc52-4894-bef1-d9af3a8b4110" providerId="ADAL" clId="{4A306E07-204A-43B1-9BB8-59B24FAF63A3}" dt="2024-01-23T21:32:47.957" v="33"/>
          <ac:picMkLst>
            <pc:docMk/>
            <pc:sldMk cId="3823934308" sldId="362"/>
            <ac:picMk id="4" creationId="{C5B24399-12C0-C3B6-95C4-08A37F1BC98F}"/>
          </ac:picMkLst>
        </pc:picChg>
        <pc:picChg chg="del">
          <ac:chgData name="Tia Boyd" userId="b4e2a44e-dc52-4894-bef1-d9af3a8b4110" providerId="ADAL" clId="{4A306E07-204A-43B1-9BB8-59B24FAF63A3}" dt="2024-01-23T21:32:49.799" v="34" actId="478"/>
          <ac:picMkLst>
            <pc:docMk/>
            <pc:sldMk cId="3823934308" sldId="362"/>
            <ac:picMk id="5" creationId="{3CA908BE-3AA2-49E7-9B87-EBFA1BAE5A64}"/>
          </ac:picMkLst>
        </pc:picChg>
      </pc:sldChg>
      <pc:sldChg chg="modSp mod">
        <pc:chgData name="Tia Boyd" userId="b4e2a44e-dc52-4894-bef1-d9af3a8b4110" providerId="ADAL" clId="{4A306E07-204A-43B1-9BB8-59B24FAF63A3}" dt="2024-01-23T21:30:43.379" v="1" actId="1076"/>
        <pc:sldMkLst>
          <pc:docMk/>
          <pc:sldMk cId="3917581782" sldId="365"/>
        </pc:sldMkLst>
        <pc:graphicFrameChg chg="mod">
          <ac:chgData name="Tia Boyd" userId="b4e2a44e-dc52-4894-bef1-d9af3a8b4110" providerId="ADAL" clId="{4A306E07-204A-43B1-9BB8-59B24FAF63A3}" dt="2024-01-23T21:30:39.867" v="0" actId="1076"/>
          <ac:graphicFrameMkLst>
            <pc:docMk/>
            <pc:sldMk cId="3917581782" sldId="365"/>
            <ac:graphicFrameMk id="4" creationId="{53C720FE-1D64-4618-B725-81D27038E3EF}"/>
          </ac:graphicFrameMkLst>
        </pc:graphicFrameChg>
        <pc:graphicFrameChg chg="mod">
          <ac:chgData name="Tia Boyd" userId="b4e2a44e-dc52-4894-bef1-d9af3a8b4110" providerId="ADAL" clId="{4A306E07-204A-43B1-9BB8-59B24FAF63A3}" dt="2024-01-23T21:30:43.379" v="1" actId="1076"/>
          <ac:graphicFrameMkLst>
            <pc:docMk/>
            <pc:sldMk cId="3917581782" sldId="365"/>
            <ac:graphicFrameMk id="7" creationId="{CB2C9E1B-CD90-486E-AEE3-637FA8EF736A}"/>
          </ac:graphicFrameMkLst>
        </pc:graphicFrameChg>
      </pc:sldChg>
      <pc:sldChg chg="modSp mod">
        <pc:chgData name="Tia Boyd" userId="b4e2a44e-dc52-4894-bef1-d9af3a8b4110" providerId="ADAL" clId="{4A306E07-204A-43B1-9BB8-59B24FAF63A3}" dt="2024-01-23T21:37:56.640" v="82" actId="1076"/>
        <pc:sldMkLst>
          <pc:docMk/>
          <pc:sldMk cId="3233773930" sldId="374"/>
        </pc:sldMkLst>
        <pc:spChg chg="mod">
          <ac:chgData name="Tia Boyd" userId="b4e2a44e-dc52-4894-bef1-d9af3a8b4110" providerId="ADAL" clId="{4A306E07-204A-43B1-9BB8-59B24FAF63A3}" dt="2024-01-23T21:33:41.376" v="42"/>
          <ac:spMkLst>
            <pc:docMk/>
            <pc:sldMk cId="3233773930" sldId="374"/>
            <ac:spMk id="6" creationId="{A00E4D38-F83B-415D-BBAC-CE63AE5D5B20}"/>
          </ac:spMkLst>
        </pc:spChg>
        <pc:spChg chg="mod">
          <ac:chgData name="Tia Boyd" userId="b4e2a44e-dc52-4894-bef1-d9af3a8b4110" providerId="ADAL" clId="{4A306E07-204A-43B1-9BB8-59B24FAF63A3}" dt="2024-01-23T21:34:56.864" v="68" actId="1076"/>
          <ac:spMkLst>
            <pc:docMk/>
            <pc:sldMk cId="3233773930" sldId="374"/>
            <ac:spMk id="7" creationId="{C8EE05C5-6FEC-4840-8D8D-17C8B4EBFE1A}"/>
          </ac:spMkLst>
        </pc:spChg>
        <pc:spChg chg="mod">
          <ac:chgData name="Tia Boyd" userId="b4e2a44e-dc52-4894-bef1-d9af3a8b4110" providerId="ADAL" clId="{4A306E07-204A-43B1-9BB8-59B24FAF63A3}" dt="2024-01-23T21:37:56.640" v="82" actId="1076"/>
          <ac:spMkLst>
            <pc:docMk/>
            <pc:sldMk cId="3233773930" sldId="374"/>
            <ac:spMk id="8" creationId="{F50C0932-66BF-4994-9CD3-969914C902D3}"/>
          </ac:spMkLst>
        </pc:spChg>
        <pc:spChg chg="mod">
          <ac:chgData name="Tia Boyd" userId="b4e2a44e-dc52-4894-bef1-d9af3a8b4110" providerId="ADAL" clId="{4A306E07-204A-43B1-9BB8-59B24FAF63A3}" dt="2024-01-23T21:34:47.860" v="66" actId="1076"/>
          <ac:spMkLst>
            <pc:docMk/>
            <pc:sldMk cId="3233773930" sldId="374"/>
            <ac:spMk id="13" creationId="{C1255327-EE96-4EB3-ABFD-BCD667078EA4}"/>
          </ac:spMkLst>
        </pc:spChg>
        <pc:picChg chg="mod">
          <ac:chgData name="Tia Boyd" userId="b4e2a44e-dc52-4894-bef1-d9af3a8b4110" providerId="ADAL" clId="{4A306E07-204A-43B1-9BB8-59B24FAF63A3}" dt="2024-01-23T21:34:56.864" v="68" actId="1076"/>
          <ac:picMkLst>
            <pc:docMk/>
            <pc:sldMk cId="3233773930" sldId="374"/>
            <ac:picMk id="5" creationId="{C496BF8C-66F1-46C7-BFD3-1798ADA315A2}"/>
          </ac:picMkLst>
        </pc:picChg>
        <pc:picChg chg="mod">
          <ac:chgData name="Tia Boyd" userId="b4e2a44e-dc52-4894-bef1-d9af3a8b4110" providerId="ADAL" clId="{4A306E07-204A-43B1-9BB8-59B24FAF63A3}" dt="2024-01-23T21:34:56.864" v="68" actId="1076"/>
          <ac:picMkLst>
            <pc:docMk/>
            <pc:sldMk cId="3233773930" sldId="374"/>
            <ac:picMk id="10" creationId="{3A53D1C6-A61B-4BAA-AA7C-D7215A897C95}"/>
          </ac:picMkLst>
        </pc:picChg>
      </pc:sldChg>
      <pc:sldChg chg="modSp mod">
        <pc:chgData name="Tia Boyd" userId="b4e2a44e-dc52-4894-bef1-d9af3a8b4110" providerId="ADAL" clId="{4A306E07-204A-43B1-9BB8-59B24FAF63A3}" dt="2024-01-23T21:38:06.248" v="85" actId="1076"/>
        <pc:sldMkLst>
          <pc:docMk/>
          <pc:sldMk cId="4190950581" sldId="375"/>
        </pc:sldMkLst>
        <pc:spChg chg="mod">
          <ac:chgData name="Tia Boyd" userId="b4e2a44e-dc52-4894-bef1-d9af3a8b4110" providerId="ADAL" clId="{4A306E07-204A-43B1-9BB8-59B24FAF63A3}" dt="2024-01-23T21:35:09.587" v="69"/>
          <ac:spMkLst>
            <pc:docMk/>
            <pc:sldMk cId="4190950581" sldId="375"/>
            <ac:spMk id="6" creationId="{8A60E980-A77A-45E0-B492-3CF72344FD0B}"/>
          </ac:spMkLst>
        </pc:spChg>
        <pc:spChg chg="mod">
          <ac:chgData name="Tia Boyd" userId="b4e2a44e-dc52-4894-bef1-d9af3a8b4110" providerId="ADAL" clId="{4A306E07-204A-43B1-9BB8-59B24FAF63A3}" dt="2024-01-23T21:38:06.248" v="85" actId="1076"/>
          <ac:spMkLst>
            <pc:docMk/>
            <pc:sldMk cId="4190950581" sldId="375"/>
            <ac:spMk id="9" creationId="{60EC90D0-F95E-44FA-82ED-D660E77C9E2A}"/>
          </ac:spMkLst>
        </pc:spChg>
        <pc:graphicFrameChg chg="mod">
          <ac:chgData name="Tia Boyd" userId="b4e2a44e-dc52-4894-bef1-d9af3a8b4110" providerId="ADAL" clId="{4A306E07-204A-43B1-9BB8-59B24FAF63A3}" dt="2024-01-23T21:35:31.790" v="77"/>
          <ac:graphicFrameMkLst>
            <pc:docMk/>
            <pc:sldMk cId="4190950581" sldId="375"/>
            <ac:graphicFrameMk id="13" creationId="{8BABFA8A-7844-4316-8E24-AEC0875FF4E7}"/>
          </ac:graphicFrameMkLst>
        </pc:graphicFrameChg>
        <pc:picChg chg="mod">
          <ac:chgData name="Tia Boyd" userId="b4e2a44e-dc52-4894-bef1-d9af3a8b4110" providerId="ADAL" clId="{4A306E07-204A-43B1-9BB8-59B24FAF63A3}" dt="2024-01-23T21:35:18.087" v="71" actId="1076"/>
          <ac:picMkLst>
            <pc:docMk/>
            <pc:sldMk cId="4190950581" sldId="375"/>
            <ac:picMk id="5" creationId="{BFCFB42A-02BE-4D96-8D96-A01EA754EC04}"/>
          </ac:picMkLst>
        </pc:picChg>
      </pc:sldChg>
      <pc:sldChg chg="delSp modSp mod">
        <pc:chgData name="Tia Boyd" userId="b4e2a44e-dc52-4894-bef1-d9af3a8b4110" providerId="ADAL" clId="{4A306E07-204A-43B1-9BB8-59B24FAF63A3}" dt="2024-01-23T21:40:25.618" v="98" actId="20577"/>
        <pc:sldMkLst>
          <pc:docMk/>
          <pc:sldMk cId="155690457" sldId="376"/>
        </pc:sldMkLst>
        <pc:spChg chg="mod">
          <ac:chgData name="Tia Boyd" userId="b4e2a44e-dc52-4894-bef1-d9af3a8b4110" providerId="ADAL" clId="{4A306E07-204A-43B1-9BB8-59B24FAF63A3}" dt="2024-01-23T21:40:25.618" v="98" actId="20577"/>
          <ac:spMkLst>
            <pc:docMk/>
            <pc:sldMk cId="155690457" sldId="376"/>
            <ac:spMk id="2" creationId="{70BDE30D-F2D9-4A0F-A0BA-4AB674624BD6}"/>
          </ac:spMkLst>
        </pc:spChg>
        <pc:spChg chg="del">
          <ac:chgData name="Tia Boyd" userId="b4e2a44e-dc52-4894-bef1-d9af3a8b4110" providerId="ADAL" clId="{4A306E07-204A-43B1-9BB8-59B24FAF63A3}" dt="2024-01-23T21:40:01.418" v="90" actId="478"/>
          <ac:spMkLst>
            <pc:docMk/>
            <pc:sldMk cId="155690457" sldId="376"/>
            <ac:spMk id="3" creationId="{D512829F-156F-090C-C804-8C4388632481}"/>
          </ac:spMkLst>
        </pc:spChg>
        <pc:spChg chg="mod">
          <ac:chgData name="Tia Boyd" userId="b4e2a44e-dc52-4894-bef1-d9af3a8b4110" providerId="ADAL" clId="{4A306E07-204A-43B1-9BB8-59B24FAF63A3}" dt="2024-01-23T21:40:19.317" v="96" actId="1076"/>
          <ac:spMkLst>
            <pc:docMk/>
            <pc:sldMk cId="155690457" sldId="376"/>
            <ac:spMk id="9" creationId="{9BC5E42E-CDF0-4D3C-95BD-EF4BD27A4F0D}"/>
          </ac:spMkLst>
        </pc:spChg>
        <pc:spChg chg="mod">
          <ac:chgData name="Tia Boyd" userId="b4e2a44e-dc52-4894-bef1-d9af3a8b4110" providerId="ADAL" clId="{4A306E07-204A-43B1-9BB8-59B24FAF63A3}" dt="2024-01-23T21:40:12.944" v="93" actId="1076"/>
          <ac:spMkLst>
            <pc:docMk/>
            <pc:sldMk cId="155690457" sldId="376"/>
            <ac:spMk id="12" creationId="{D261E1E1-A0D9-40EB-A8C1-C1C87888187F}"/>
          </ac:spMkLst>
        </pc:spChg>
        <pc:graphicFrameChg chg="mod">
          <ac:chgData name="Tia Boyd" userId="b4e2a44e-dc52-4894-bef1-d9af3a8b4110" providerId="ADAL" clId="{4A306E07-204A-43B1-9BB8-59B24FAF63A3}" dt="2024-01-23T21:40:22.749" v="97" actId="1076"/>
          <ac:graphicFrameMkLst>
            <pc:docMk/>
            <pc:sldMk cId="155690457" sldId="376"/>
            <ac:graphicFrameMk id="13" creationId="{63AE25F2-E4BC-4E57-B1F7-C599E10BFB87}"/>
          </ac:graphicFrameMkLst>
        </pc:graphicFrameChg>
        <pc:picChg chg="mod">
          <ac:chgData name="Tia Boyd" userId="b4e2a44e-dc52-4894-bef1-d9af3a8b4110" providerId="ADAL" clId="{4A306E07-204A-43B1-9BB8-59B24FAF63A3}" dt="2024-01-23T21:39:58.720" v="89" actId="1076"/>
          <ac:picMkLst>
            <pc:docMk/>
            <pc:sldMk cId="155690457" sldId="376"/>
            <ac:picMk id="7" creationId="{5FFE5C94-F80E-4130-B5A6-CBAE97DD8119}"/>
          </ac:picMkLst>
        </pc:picChg>
        <pc:picChg chg="mod">
          <ac:chgData name="Tia Boyd" userId="b4e2a44e-dc52-4894-bef1-d9af3a8b4110" providerId="ADAL" clId="{4A306E07-204A-43B1-9BB8-59B24FAF63A3}" dt="2024-01-23T21:39:58.720" v="89" actId="1076"/>
          <ac:picMkLst>
            <pc:docMk/>
            <pc:sldMk cId="155690457" sldId="376"/>
            <ac:picMk id="11" creationId="{21292058-9D83-483F-AA4B-1069A4251B74}"/>
          </ac:picMkLst>
        </pc:picChg>
      </pc:sldChg>
      <pc:sldChg chg="modSp mod modNotesTx">
        <pc:chgData name="Tia Boyd" userId="b4e2a44e-dc52-4894-bef1-d9af3a8b4110" providerId="ADAL" clId="{4A306E07-204A-43B1-9BB8-59B24FAF63A3}" dt="2024-01-23T21:51:54.643" v="206" actId="404"/>
        <pc:sldMkLst>
          <pc:docMk/>
          <pc:sldMk cId="4148860920" sldId="377"/>
        </pc:sldMkLst>
        <pc:spChg chg="mod">
          <ac:chgData name="Tia Boyd" userId="b4e2a44e-dc52-4894-bef1-d9af3a8b4110" providerId="ADAL" clId="{4A306E07-204A-43B1-9BB8-59B24FAF63A3}" dt="2024-01-23T21:41:23.575" v="103"/>
          <ac:spMkLst>
            <pc:docMk/>
            <pc:sldMk cId="4148860920" sldId="377"/>
            <ac:spMk id="2" creationId="{042E3A32-16E2-43B8-872A-6699ED7F826E}"/>
          </ac:spMkLst>
        </pc:spChg>
        <pc:spChg chg="mod">
          <ac:chgData name="Tia Boyd" userId="b4e2a44e-dc52-4894-bef1-d9af3a8b4110" providerId="ADAL" clId="{4A306E07-204A-43B1-9BB8-59B24FAF63A3}" dt="2024-01-23T21:41:43.602" v="108" actId="1076"/>
          <ac:spMkLst>
            <pc:docMk/>
            <pc:sldMk cId="4148860920" sldId="377"/>
            <ac:spMk id="4" creationId="{2C06B2B6-BBA0-49F9-AD06-44E7F87A3FB7}"/>
          </ac:spMkLst>
        </pc:spChg>
        <pc:spChg chg="mod">
          <ac:chgData name="Tia Boyd" userId="b4e2a44e-dc52-4894-bef1-d9af3a8b4110" providerId="ADAL" clId="{4A306E07-204A-43B1-9BB8-59B24FAF63A3}" dt="2024-01-23T21:51:54.643" v="206" actId="404"/>
          <ac:spMkLst>
            <pc:docMk/>
            <pc:sldMk cId="4148860920" sldId="377"/>
            <ac:spMk id="7" creationId="{764D4EB7-AF31-43CA-A2CE-4D1F3462DA20}"/>
          </ac:spMkLst>
        </pc:spChg>
        <pc:spChg chg="mod">
          <ac:chgData name="Tia Boyd" userId="b4e2a44e-dc52-4894-bef1-d9af3a8b4110" providerId="ADAL" clId="{4A306E07-204A-43B1-9BB8-59B24FAF63A3}" dt="2024-01-23T21:41:51.347" v="111" actId="1076"/>
          <ac:spMkLst>
            <pc:docMk/>
            <pc:sldMk cId="4148860920" sldId="377"/>
            <ac:spMk id="8" creationId="{1493CF61-5369-4BA2-A371-78435F1E56DD}"/>
          </ac:spMkLst>
        </pc:spChg>
        <pc:picChg chg="mod">
          <ac:chgData name="Tia Boyd" userId="b4e2a44e-dc52-4894-bef1-d9af3a8b4110" providerId="ADAL" clId="{4A306E07-204A-43B1-9BB8-59B24FAF63A3}" dt="2024-01-23T21:41:46.500" v="110" actId="1076"/>
          <ac:picMkLst>
            <pc:docMk/>
            <pc:sldMk cId="4148860920" sldId="377"/>
            <ac:picMk id="6" creationId="{0A947C9D-CE58-42CB-91EF-A0C3A58BAB16}"/>
          </ac:picMkLst>
        </pc:picChg>
      </pc:sldChg>
      <pc:sldChg chg="addSp delSp modSp mod chgLayout">
        <pc:chgData name="Tia Boyd" userId="b4e2a44e-dc52-4894-bef1-d9af3a8b4110" providerId="ADAL" clId="{4A306E07-204A-43B1-9BB8-59B24FAF63A3}" dt="2024-01-23T21:52:01.037" v="207" actId="14100"/>
        <pc:sldMkLst>
          <pc:docMk/>
          <pc:sldMk cId="1965779669" sldId="378"/>
        </pc:sldMkLst>
        <pc:spChg chg="mod ord">
          <ac:chgData name="Tia Boyd" userId="b4e2a44e-dc52-4894-bef1-d9af3a8b4110" providerId="ADAL" clId="{4A306E07-204A-43B1-9BB8-59B24FAF63A3}" dt="2024-01-23T21:51:48.819" v="205" actId="6264"/>
          <ac:spMkLst>
            <pc:docMk/>
            <pc:sldMk cId="1965779669" sldId="378"/>
            <ac:spMk id="2" creationId="{AF352318-CFF3-4304-835F-FB9FD8FB9F25}"/>
          </ac:spMkLst>
        </pc:spChg>
        <pc:spChg chg="mod ord">
          <ac:chgData name="Tia Boyd" userId="b4e2a44e-dc52-4894-bef1-d9af3a8b4110" providerId="ADAL" clId="{4A306E07-204A-43B1-9BB8-59B24FAF63A3}" dt="2024-01-23T21:51:48.819" v="205" actId="6264"/>
          <ac:spMkLst>
            <pc:docMk/>
            <pc:sldMk cId="1965779669" sldId="378"/>
            <ac:spMk id="3" creationId="{3A9E70FB-9AFF-09A9-2552-14F5C49E950C}"/>
          </ac:spMkLst>
        </pc:spChg>
        <pc:spChg chg="mod ord">
          <ac:chgData name="Tia Boyd" userId="b4e2a44e-dc52-4894-bef1-d9af3a8b4110" providerId="ADAL" clId="{4A306E07-204A-43B1-9BB8-59B24FAF63A3}" dt="2024-01-23T21:52:01.037" v="207" actId="14100"/>
          <ac:spMkLst>
            <pc:docMk/>
            <pc:sldMk cId="1965779669" sldId="378"/>
            <ac:spMk id="4" creationId="{2BAF162A-0052-46FC-AF17-EC8729CF7CE3}"/>
          </ac:spMkLst>
        </pc:spChg>
        <pc:spChg chg="mod">
          <ac:chgData name="Tia Boyd" userId="b4e2a44e-dc52-4894-bef1-d9af3a8b4110" providerId="ADAL" clId="{4A306E07-204A-43B1-9BB8-59B24FAF63A3}" dt="2024-01-23T21:42:36.120" v="120" actId="1076"/>
          <ac:spMkLst>
            <pc:docMk/>
            <pc:sldMk cId="1965779669" sldId="378"/>
            <ac:spMk id="6" creationId="{C8C0B613-233D-4AB2-9872-7FB5275EB1D0}"/>
          </ac:spMkLst>
        </pc:spChg>
        <pc:spChg chg="add del mod">
          <ac:chgData name="Tia Boyd" userId="b4e2a44e-dc52-4894-bef1-d9af3a8b4110" providerId="ADAL" clId="{4A306E07-204A-43B1-9BB8-59B24FAF63A3}" dt="2024-01-23T21:51:48.819" v="205" actId="6264"/>
          <ac:spMkLst>
            <pc:docMk/>
            <pc:sldMk cId="1965779669" sldId="378"/>
            <ac:spMk id="7" creationId="{CC2A4CD6-F167-DECD-1797-8AA62D0888C5}"/>
          </ac:spMkLst>
        </pc:spChg>
        <pc:spChg chg="add del mod">
          <ac:chgData name="Tia Boyd" userId="b4e2a44e-dc52-4894-bef1-d9af3a8b4110" providerId="ADAL" clId="{4A306E07-204A-43B1-9BB8-59B24FAF63A3}" dt="2024-01-23T21:51:48.819" v="205" actId="6264"/>
          <ac:spMkLst>
            <pc:docMk/>
            <pc:sldMk cId="1965779669" sldId="378"/>
            <ac:spMk id="8" creationId="{0F50AD55-3768-4BFD-614D-99BD80240F76}"/>
          </ac:spMkLst>
        </pc:spChg>
        <pc:spChg chg="add del mod">
          <ac:chgData name="Tia Boyd" userId="b4e2a44e-dc52-4894-bef1-d9af3a8b4110" providerId="ADAL" clId="{4A306E07-204A-43B1-9BB8-59B24FAF63A3}" dt="2024-01-23T21:51:48.819" v="205" actId="6264"/>
          <ac:spMkLst>
            <pc:docMk/>
            <pc:sldMk cId="1965779669" sldId="378"/>
            <ac:spMk id="9" creationId="{CEB89576-55A3-C2FB-C1FC-C01DCE447835}"/>
          </ac:spMkLst>
        </pc:spChg>
        <pc:picChg chg="mod ord">
          <ac:chgData name="Tia Boyd" userId="b4e2a44e-dc52-4894-bef1-d9af3a8b4110" providerId="ADAL" clId="{4A306E07-204A-43B1-9BB8-59B24FAF63A3}" dt="2024-01-23T21:51:48.819" v="205" actId="6264"/>
          <ac:picMkLst>
            <pc:docMk/>
            <pc:sldMk cId="1965779669" sldId="378"/>
            <ac:picMk id="5" creationId="{2A69A811-F097-495F-AFFC-AF1CEEB6A558}"/>
          </ac:picMkLst>
        </pc:picChg>
      </pc:sldChg>
      <pc:sldChg chg="modSp mod">
        <pc:chgData name="Tia Boyd" userId="b4e2a44e-dc52-4894-bef1-d9af3a8b4110" providerId="ADAL" clId="{4A306E07-204A-43B1-9BB8-59B24FAF63A3}" dt="2024-01-23T21:44:07.594" v="140" actId="6549"/>
        <pc:sldMkLst>
          <pc:docMk/>
          <pc:sldMk cId="1515268558" sldId="426"/>
        </pc:sldMkLst>
        <pc:spChg chg="mod">
          <ac:chgData name="Tia Boyd" userId="b4e2a44e-dc52-4894-bef1-d9af3a8b4110" providerId="ADAL" clId="{4A306E07-204A-43B1-9BB8-59B24FAF63A3}" dt="2024-01-23T21:44:07.594" v="140" actId="6549"/>
          <ac:spMkLst>
            <pc:docMk/>
            <pc:sldMk cId="1515268558" sldId="426"/>
            <ac:spMk id="425987" creationId="{FC873170-ED4A-432B-B374-21FCDA0BE75C}"/>
          </ac:spMkLst>
        </pc:spChg>
      </pc:sldChg>
      <pc:sldChg chg="addSp delSp modSp mod chgLayout">
        <pc:chgData name="Tia Boyd" userId="b4e2a44e-dc52-4894-bef1-d9af3a8b4110" providerId="ADAL" clId="{4A306E07-204A-43B1-9BB8-59B24FAF63A3}" dt="2024-01-23T21:32:02.317" v="20" actId="20577"/>
        <pc:sldMkLst>
          <pc:docMk/>
          <pc:sldMk cId="4032098901" sldId="428"/>
        </pc:sldMkLst>
        <pc:spChg chg="mod ord">
          <ac:chgData name="Tia Boyd" userId="b4e2a44e-dc52-4894-bef1-d9af3a8b4110" providerId="ADAL" clId="{4A306E07-204A-43B1-9BB8-59B24FAF63A3}" dt="2024-01-23T21:32:02.317" v="20" actId="20577"/>
          <ac:spMkLst>
            <pc:docMk/>
            <pc:sldMk cId="4032098901" sldId="428"/>
            <ac:spMk id="2" creationId="{36A0DC38-3E5C-4BE7-B7AB-56C140CAE055}"/>
          </ac:spMkLst>
        </pc:spChg>
        <pc:spChg chg="mod ord">
          <ac:chgData name="Tia Boyd" userId="b4e2a44e-dc52-4894-bef1-d9af3a8b4110" providerId="ADAL" clId="{4A306E07-204A-43B1-9BB8-59B24FAF63A3}" dt="2024-01-23T21:31:56.525" v="16" actId="5793"/>
          <ac:spMkLst>
            <pc:docMk/>
            <pc:sldMk cId="4032098901" sldId="428"/>
            <ac:spMk id="3" creationId="{28380C5F-4242-4428-9FDB-61EA4D22632C}"/>
          </ac:spMkLst>
        </pc:spChg>
        <pc:spChg chg="add del mod">
          <ac:chgData name="Tia Boyd" userId="b4e2a44e-dc52-4894-bef1-d9af3a8b4110" providerId="ADAL" clId="{4A306E07-204A-43B1-9BB8-59B24FAF63A3}" dt="2024-01-23T21:31:11.066" v="4" actId="6264"/>
          <ac:spMkLst>
            <pc:docMk/>
            <pc:sldMk cId="4032098901" sldId="428"/>
            <ac:spMk id="4" creationId="{7306C31E-EE9D-E133-90EA-369584D9BE0B}"/>
          </ac:spMkLst>
        </pc:spChg>
        <pc:spChg chg="add del mod">
          <ac:chgData name="Tia Boyd" userId="b4e2a44e-dc52-4894-bef1-d9af3a8b4110" providerId="ADAL" clId="{4A306E07-204A-43B1-9BB8-59B24FAF63A3}" dt="2024-01-23T21:31:11.066" v="4" actId="6264"/>
          <ac:spMkLst>
            <pc:docMk/>
            <pc:sldMk cId="4032098901" sldId="428"/>
            <ac:spMk id="5" creationId="{22C2978B-AA5E-D10F-EEB3-0A8B9955350D}"/>
          </ac:spMkLst>
        </pc:spChg>
        <pc:spChg chg="add mod">
          <ac:chgData name="Tia Boyd" userId="b4e2a44e-dc52-4894-bef1-d9af3a8b4110" providerId="ADAL" clId="{4A306E07-204A-43B1-9BB8-59B24FAF63A3}" dt="2024-01-23T21:31:50.998" v="14" actId="20577"/>
          <ac:spMkLst>
            <pc:docMk/>
            <pc:sldMk cId="4032098901" sldId="428"/>
            <ac:spMk id="6" creationId="{BA9BCACC-3E0F-D2AE-7AFD-84BF626BC31A}"/>
          </ac:spMkLst>
        </pc:spChg>
        <pc:graphicFrameChg chg="del mod">
          <ac:chgData name="Tia Boyd" userId="b4e2a44e-dc52-4894-bef1-d9af3a8b4110" providerId="ADAL" clId="{4A306E07-204A-43B1-9BB8-59B24FAF63A3}" dt="2024-01-23T21:31:25.070" v="7" actId="11529"/>
          <ac:graphicFrameMkLst>
            <pc:docMk/>
            <pc:sldMk cId="4032098901" sldId="428"/>
            <ac:graphicFrameMk id="8" creationId="{12285093-7B44-4B83-A2B3-EE92BD0BAE65}"/>
          </ac:graphicFrameMkLst>
        </pc:graphicFrameChg>
      </pc:sldChg>
      <pc:sldChg chg="addSp delSp modSp mod chgLayout">
        <pc:chgData name="Tia Boyd" userId="b4e2a44e-dc52-4894-bef1-d9af3a8b4110" providerId="ADAL" clId="{4A306E07-204A-43B1-9BB8-59B24FAF63A3}" dt="2024-01-23T21:44:42.468" v="149" actId="121"/>
        <pc:sldMkLst>
          <pc:docMk/>
          <pc:sldMk cId="2108274269" sldId="495"/>
        </pc:sldMkLst>
        <pc:spChg chg="mod ord">
          <ac:chgData name="Tia Boyd" userId="b4e2a44e-dc52-4894-bef1-d9af3a8b4110" providerId="ADAL" clId="{4A306E07-204A-43B1-9BB8-59B24FAF63A3}" dt="2024-01-23T21:44:27.770" v="142" actId="6264"/>
          <ac:spMkLst>
            <pc:docMk/>
            <pc:sldMk cId="2108274269" sldId="495"/>
            <ac:spMk id="2" creationId="{6A8986F3-DD50-449B-BF49-AA40DD234C0C}"/>
          </ac:spMkLst>
        </pc:spChg>
        <pc:spChg chg="add del mod">
          <ac:chgData name="Tia Boyd" userId="b4e2a44e-dc52-4894-bef1-d9af3a8b4110" providerId="ADAL" clId="{4A306E07-204A-43B1-9BB8-59B24FAF63A3}" dt="2024-01-23T21:44:27.770" v="142" actId="6264"/>
          <ac:spMkLst>
            <pc:docMk/>
            <pc:sldMk cId="2108274269" sldId="495"/>
            <ac:spMk id="3" creationId="{FFC9490F-9234-0AE0-EF4F-D609181E1E17}"/>
          </ac:spMkLst>
        </pc:spChg>
        <pc:spChg chg="mod ord">
          <ac:chgData name="Tia Boyd" userId="b4e2a44e-dc52-4894-bef1-d9af3a8b4110" providerId="ADAL" clId="{4A306E07-204A-43B1-9BB8-59B24FAF63A3}" dt="2024-01-23T21:44:42.468" v="149" actId="121"/>
          <ac:spMkLst>
            <pc:docMk/>
            <pc:sldMk cId="2108274269" sldId="495"/>
            <ac:spMk id="4" creationId="{38A0EB74-E10B-448F-8BAB-337595A78E1A}"/>
          </ac:spMkLst>
        </pc:spChg>
        <pc:spChg chg="add del mod">
          <ac:chgData name="Tia Boyd" userId="b4e2a44e-dc52-4894-bef1-d9af3a8b4110" providerId="ADAL" clId="{4A306E07-204A-43B1-9BB8-59B24FAF63A3}" dt="2024-01-23T21:44:27.770" v="142" actId="6264"/>
          <ac:spMkLst>
            <pc:docMk/>
            <pc:sldMk cId="2108274269" sldId="495"/>
            <ac:spMk id="5" creationId="{2D302DBC-7A49-1F15-BD77-B1DFD5A871E7}"/>
          </ac:spMkLst>
        </pc:spChg>
      </pc:sldChg>
      <pc:sldChg chg="modSp mod">
        <pc:chgData name="Tia Boyd" userId="b4e2a44e-dc52-4894-bef1-d9af3a8b4110" providerId="ADAL" clId="{4A306E07-204A-43B1-9BB8-59B24FAF63A3}" dt="2024-01-23T21:46:21.439" v="161" actId="255"/>
        <pc:sldMkLst>
          <pc:docMk/>
          <pc:sldMk cId="746862113" sldId="497"/>
        </pc:sldMkLst>
        <pc:spChg chg="mod">
          <ac:chgData name="Tia Boyd" userId="b4e2a44e-dc52-4894-bef1-d9af3a8b4110" providerId="ADAL" clId="{4A306E07-204A-43B1-9BB8-59B24FAF63A3}" dt="2024-01-23T21:46:09.450" v="160" actId="27636"/>
          <ac:spMkLst>
            <pc:docMk/>
            <pc:sldMk cId="746862113" sldId="497"/>
            <ac:spMk id="5" creationId="{C90D5B7D-17BB-47B0-8813-70801C78B81C}"/>
          </ac:spMkLst>
        </pc:spChg>
        <pc:spChg chg="mod">
          <ac:chgData name="Tia Boyd" userId="b4e2a44e-dc52-4894-bef1-d9af3a8b4110" providerId="ADAL" clId="{4A306E07-204A-43B1-9BB8-59B24FAF63A3}" dt="2024-01-23T21:46:21.439" v="161" actId="255"/>
          <ac:spMkLst>
            <pc:docMk/>
            <pc:sldMk cId="746862113" sldId="497"/>
            <ac:spMk id="10" creationId="{3F06A855-8867-4D1D-9021-506D8C3E7AB8}"/>
          </ac:spMkLst>
        </pc:spChg>
      </pc:sldChg>
      <pc:sldChg chg="addSp delSp modSp mod chgLayout">
        <pc:chgData name="Tia Boyd" userId="b4e2a44e-dc52-4894-bef1-d9af3a8b4110" providerId="ADAL" clId="{4A306E07-204A-43B1-9BB8-59B24FAF63A3}" dt="2024-01-23T21:43:25.284" v="133" actId="1076"/>
        <pc:sldMkLst>
          <pc:docMk/>
          <pc:sldMk cId="2794338912" sldId="500"/>
        </pc:sldMkLst>
        <pc:spChg chg="mod ord">
          <ac:chgData name="Tia Boyd" userId="b4e2a44e-dc52-4894-bef1-d9af3a8b4110" providerId="ADAL" clId="{4A306E07-204A-43B1-9BB8-59B24FAF63A3}" dt="2024-01-23T21:42:58.508" v="126" actId="6264"/>
          <ac:spMkLst>
            <pc:docMk/>
            <pc:sldMk cId="2794338912" sldId="500"/>
            <ac:spMk id="2" creationId="{D9D927D5-315E-4B03-8D6A-6C273DA6EE1C}"/>
          </ac:spMkLst>
        </pc:spChg>
        <pc:spChg chg="add del mod">
          <ac:chgData name="Tia Boyd" userId="b4e2a44e-dc52-4894-bef1-d9af3a8b4110" providerId="ADAL" clId="{4A306E07-204A-43B1-9BB8-59B24FAF63A3}" dt="2024-01-23T21:42:15.866" v="115" actId="6264"/>
          <ac:spMkLst>
            <pc:docMk/>
            <pc:sldMk cId="2794338912" sldId="500"/>
            <ac:spMk id="3" creationId="{704FD159-1422-5EAA-DD66-8B0F5C20CDE0}"/>
          </ac:spMkLst>
        </pc:spChg>
        <pc:spChg chg="mod ord">
          <ac:chgData name="Tia Boyd" userId="b4e2a44e-dc52-4894-bef1-d9af3a8b4110" providerId="ADAL" clId="{4A306E07-204A-43B1-9BB8-59B24FAF63A3}" dt="2024-01-23T21:43:11.192" v="130" actId="14100"/>
          <ac:spMkLst>
            <pc:docMk/>
            <pc:sldMk cId="2794338912" sldId="500"/>
            <ac:spMk id="4" creationId="{7614E0B0-2A69-4ED7-B2E2-3C083EEDFD99}"/>
          </ac:spMkLst>
        </pc:spChg>
        <pc:spChg chg="add del mod">
          <ac:chgData name="Tia Boyd" userId="b4e2a44e-dc52-4894-bef1-d9af3a8b4110" providerId="ADAL" clId="{4A306E07-204A-43B1-9BB8-59B24FAF63A3}" dt="2024-01-23T21:42:15.866" v="115" actId="6264"/>
          <ac:spMkLst>
            <pc:docMk/>
            <pc:sldMk cId="2794338912" sldId="500"/>
            <ac:spMk id="5" creationId="{697BE031-4142-9514-3FEA-2FEC9380680C}"/>
          </ac:spMkLst>
        </pc:spChg>
        <pc:spChg chg="add del mod">
          <ac:chgData name="Tia Boyd" userId="b4e2a44e-dc52-4894-bef1-d9af3a8b4110" providerId="ADAL" clId="{4A306E07-204A-43B1-9BB8-59B24FAF63A3}" dt="2024-01-23T21:42:58.508" v="126" actId="6264"/>
          <ac:spMkLst>
            <pc:docMk/>
            <pc:sldMk cId="2794338912" sldId="500"/>
            <ac:spMk id="8" creationId="{2BAC984F-2BA6-8134-3592-DF0F9A643B1B}"/>
          </ac:spMkLst>
        </pc:spChg>
        <pc:spChg chg="add del mod">
          <ac:chgData name="Tia Boyd" userId="b4e2a44e-dc52-4894-bef1-d9af3a8b4110" providerId="ADAL" clId="{4A306E07-204A-43B1-9BB8-59B24FAF63A3}" dt="2024-01-23T21:42:58.508" v="126" actId="6264"/>
          <ac:spMkLst>
            <pc:docMk/>
            <pc:sldMk cId="2794338912" sldId="500"/>
            <ac:spMk id="9" creationId="{34AE0849-067D-6D18-7575-A0F4B5300CBC}"/>
          </ac:spMkLst>
        </pc:spChg>
        <pc:spChg chg="mod">
          <ac:chgData name="Tia Boyd" userId="b4e2a44e-dc52-4894-bef1-d9af3a8b4110" providerId="ADAL" clId="{4A306E07-204A-43B1-9BB8-59B24FAF63A3}" dt="2024-01-23T21:43:25.284" v="133" actId="1076"/>
          <ac:spMkLst>
            <pc:docMk/>
            <pc:sldMk cId="2794338912" sldId="500"/>
            <ac:spMk id="13" creationId="{BBD8BAFE-77B6-4EA4-9E29-472B74C89A9D}"/>
          </ac:spMkLst>
        </pc:spChg>
        <pc:picChg chg="mod ord">
          <ac:chgData name="Tia Boyd" userId="b4e2a44e-dc52-4894-bef1-d9af3a8b4110" providerId="ADAL" clId="{4A306E07-204A-43B1-9BB8-59B24FAF63A3}" dt="2024-01-23T21:43:25.284" v="133" actId="1076"/>
          <ac:picMkLst>
            <pc:docMk/>
            <pc:sldMk cId="2794338912" sldId="500"/>
            <ac:picMk id="6" creationId="{2E901E6B-0BF5-4B3A-8634-DC6F4AF1C663}"/>
          </ac:picMkLst>
        </pc:picChg>
        <pc:picChg chg="mod">
          <ac:chgData name="Tia Boyd" userId="b4e2a44e-dc52-4894-bef1-d9af3a8b4110" providerId="ADAL" clId="{4A306E07-204A-43B1-9BB8-59B24FAF63A3}" dt="2024-01-23T21:43:25.284" v="133" actId="1076"/>
          <ac:picMkLst>
            <pc:docMk/>
            <pc:sldMk cId="2794338912" sldId="500"/>
            <ac:picMk id="7" creationId="{A70B9006-C69F-4799-84ED-92C269F4AD07}"/>
          </ac:picMkLst>
        </pc:picChg>
      </pc:sldChg>
      <pc:sldChg chg="modSp mod modNotesTx">
        <pc:chgData name="Tia Boyd" userId="b4e2a44e-dc52-4894-bef1-d9af3a8b4110" providerId="ADAL" clId="{4A306E07-204A-43B1-9BB8-59B24FAF63A3}" dt="2024-01-23T21:40:59.628" v="102" actId="20577"/>
        <pc:sldMkLst>
          <pc:docMk/>
          <pc:sldMk cId="4222048871" sldId="501"/>
        </pc:sldMkLst>
        <pc:spChg chg="mod">
          <ac:chgData name="Tia Boyd" userId="b4e2a44e-dc52-4894-bef1-d9af3a8b4110" providerId="ADAL" clId="{4A306E07-204A-43B1-9BB8-59B24FAF63A3}" dt="2024-01-23T21:40:31.260" v="100" actId="27636"/>
          <ac:spMkLst>
            <pc:docMk/>
            <pc:sldMk cId="4222048871" sldId="501"/>
            <ac:spMk id="3" creationId="{25B13E85-18EF-4DE1-A859-CF0EE4814E76}"/>
          </ac:spMkLst>
        </pc:spChg>
        <pc:picChg chg="mod">
          <ac:chgData name="Tia Boyd" userId="b4e2a44e-dc52-4894-bef1-d9af3a8b4110" providerId="ADAL" clId="{4A306E07-204A-43B1-9BB8-59B24FAF63A3}" dt="2024-01-23T21:40:38.034" v="101" actId="1076"/>
          <ac:picMkLst>
            <pc:docMk/>
            <pc:sldMk cId="4222048871" sldId="501"/>
            <ac:picMk id="6" creationId="{D0F15493-C3EE-4A4C-935D-E93443187C4F}"/>
          </ac:picMkLst>
        </pc:picChg>
      </pc:sldChg>
      <pc:sldChg chg="modSp mod">
        <pc:chgData name="Tia Boyd" userId="b4e2a44e-dc52-4894-bef1-d9af3a8b4110" providerId="ADAL" clId="{4A306E07-204A-43B1-9BB8-59B24FAF63A3}" dt="2024-01-23T21:50:49.613" v="203" actId="403"/>
        <pc:sldMkLst>
          <pc:docMk/>
          <pc:sldMk cId="4235716049" sldId="502"/>
        </pc:sldMkLst>
        <pc:spChg chg="mod">
          <ac:chgData name="Tia Boyd" userId="b4e2a44e-dc52-4894-bef1-d9af3a8b4110" providerId="ADAL" clId="{4A306E07-204A-43B1-9BB8-59B24FAF63A3}" dt="2024-01-23T21:45:19.128" v="154" actId="14100"/>
          <ac:spMkLst>
            <pc:docMk/>
            <pc:sldMk cId="4235716049" sldId="502"/>
            <ac:spMk id="2" creationId="{97C033CC-07F8-4510-A568-BE1666325468}"/>
          </ac:spMkLst>
        </pc:spChg>
        <pc:spChg chg="mod">
          <ac:chgData name="Tia Boyd" userId="b4e2a44e-dc52-4894-bef1-d9af3a8b4110" providerId="ADAL" clId="{4A306E07-204A-43B1-9BB8-59B24FAF63A3}" dt="2024-01-23T21:50:49.613" v="203" actId="403"/>
          <ac:spMkLst>
            <pc:docMk/>
            <pc:sldMk cId="4235716049" sldId="502"/>
            <ac:spMk id="3" creationId="{CCF8202A-E1FC-4243-A3DD-AFDD71D59A27}"/>
          </ac:spMkLst>
        </pc:spChg>
      </pc:sldChg>
      <pc:sldChg chg="modSp mod">
        <pc:chgData name="Tia Boyd" userId="b4e2a44e-dc52-4894-bef1-d9af3a8b4110" providerId="ADAL" clId="{4A306E07-204A-43B1-9BB8-59B24FAF63A3}" dt="2024-01-23T21:45:50.180" v="156" actId="404"/>
        <pc:sldMkLst>
          <pc:docMk/>
          <pc:sldMk cId="1990515242" sldId="504"/>
        </pc:sldMkLst>
        <pc:spChg chg="mod">
          <ac:chgData name="Tia Boyd" userId="b4e2a44e-dc52-4894-bef1-d9af3a8b4110" providerId="ADAL" clId="{4A306E07-204A-43B1-9BB8-59B24FAF63A3}" dt="2024-01-23T21:45:50.180" v="156" actId="404"/>
          <ac:spMkLst>
            <pc:docMk/>
            <pc:sldMk cId="1990515242" sldId="504"/>
            <ac:spMk id="3" creationId="{249E4482-471F-455D-A837-0CE2A7A0301A}"/>
          </ac:spMkLst>
        </pc:spChg>
      </pc:sldChg>
      <pc:sldChg chg="addSp delSp modSp mod modClrScheme chgLayout">
        <pc:chgData name="Tia Boyd" userId="b4e2a44e-dc52-4894-bef1-d9af3a8b4110" providerId="ADAL" clId="{4A306E07-204A-43B1-9BB8-59B24FAF63A3}" dt="2024-01-23T21:47:53.237" v="170" actId="14100"/>
        <pc:sldMkLst>
          <pc:docMk/>
          <pc:sldMk cId="835453604" sldId="506"/>
        </pc:sldMkLst>
        <pc:spChg chg="add del mod ord">
          <ac:chgData name="Tia Boyd" userId="b4e2a44e-dc52-4894-bef1-d9af3a8b4110" providerId="ADAL" clId="{4A306E07-204A-43B1-9BB8-59B24FAF63A3}" dt="2024-01-23T21:47:40.177" v="164" actId="700"/>
          <ac:spMkLst>
            <pc:docMk/>
            <pc:sldMk cId="835453604" sldId="506"/>
            <ac:spMk id="2" creationId="{818E6C0B-FE07-9E5B-DFB5-09215C9E1FBE}"/>
          </ac:spMkLst>
        </pc:spChg>
        <pc:spChg chg="add del mod ord">
          <ac:chgData name="Tia Boyd" userId="b4e2a44e-dc52-4894-bef1-d9af3a8b4110" providerId="ADAL" clId="{4A306E07-204A-43B1-9BB8-59B24FAF63A3}" dt="2024-01-23T21:47:21.842" v="163" actId="700"/>
          <ac:spMkLst>
            <pc:docMk/>
            <pc:sldMk cId="835453604" sldId="506"/>
            <ac:spMk id="3" creationId="{C0FAEE46-0F31-A116-5F99-9D0E8EBCFCC2}"/>
          </ac:spMkLst>
        </pc:spChg>
        <pc:spChg chg="add del mod ord">
          <ac:chgData name="Tia Boyd" userId="b4e2a44e-dc52-4894-bef1-d9af3a8b4110" providerId="ADAL" clId="{4A306E07-204A-43B1-9BB8-59B24FAF63A3}" dt="2024-01-23T21:47:21.842" v="163" actId="700"/>
          <ac:spMkLst>
            <pc:docMk/>
            <pc:sldMk cId="835453604" sldId="506"/>
            <ac:spMk id="4" creationId="{CB6F7890-8DE3-6938-FB94-97B0D383FC33}"/>
          </ac:spMkLst>
        </pc:spChg>
        <pc:graphicFrameChg chg="mod ord">
          <ac:chgData name="Tia Boyd" userId="b4e2a44e-dc52-4894-bef1-d9af3a8b4110" providerId="ADAL" clId="{4A306E07-204A-43B1-9BB8-59B24FAF63A3}" dt="2024-01-23T21:47:53.237" v="170" actId="14100"/>
          <ac:graphicFrameMkLst>
            <pc:docMk/>
            <pc:sldMk cId="835453604" sldId="506"/>
            <ac:graphicFrameMk id="8" creationId="{92E0B225-A91F-44FB-A274-49CEFB09BECB}"/>
          </ac:graphicFrameMkLst>
        </pc:graphicFrameChg>
      </pc:sldChg>
      <pc:sldChg chg="addSp delSp modSp mod chgLayout">
        <pc:chgData name="Tia Boyd" userId="b4e2a44e-dc52-4894-bef1-d9af3a8b4110" providerId="ADAL" clId="{4A306E07-204A-43B1-9BB8-59B24FAF63A3}" dt="2024-01-23T21:44:55.172" v="152" actId="20577"/>
        <pc:sldMkLst>
          <pc:docMk/>
          <pc:sldMk cId="3803179337" sldId="508"/>
        </pc:sldMkLst>
        <pc:spChg chg="add del mod">
          <ac:chgData name="Tia Boyd" userId="b4e2a44e-dc52-4894-bef1-d9af3a8b4110" providerId="ADAL" clId="{4A306E07-204A-43B1-9BB8-59B24FAF63A3}" dt="2024-01-23T21:43:27.766" v="134" actId="6264"/>
          <ac:spMkLst>
            <pc:docMk/>
            <pc:sldMk cId="3803179337" sldId="508"/>
            <ac:spMk id="3" creationId="{1DFEC349-07F3-3A13-9876-5949128756ED}"/>
          </ac:spMkLst>
        </pc:spChg>
        <pc:spChg chg="add del mod">
          <ac:chgData name="Tia Boyd" userId="b4e2a44e-dc52-4894-bef1-d9af3a8b4110" providerId="ADAL" clId="{4A306E07-204A-43B1-9BB8-59B24FAF63A3}" dt="2024-01-23T21:43:27.766" v="134" actId="6264"/>
          <ac:spMkLst>
            <pc:docMk/>
            <pc:sldMk cId="3803179337" sldId="508"/>
            <ac:spMk id="4" creationId="{648D15B4-1FA6-C760-CE97-3E78CF5D52FC}"/>
          </ac:spMkLst>
        </pc:spChg>
        <pc:spChg chg="mod ord">
          <ac:chgData name="Tia Boyd" userId="b4e2a44e-dc52-4894-bef1-d9af3a8b4110" providerId="ADAL" clId="{4A306E07-204A-43B1-9BB8-59B24FAF63A3}" dt="2024-01-23T21:43:27.766" v="134" actId="6264"/>
          <ac:spMkLst>
            <pc:docMk/>
            <pc:sldMk cId="3803179337" sldId="508"/>
            <ac:spMk id="6" creationId="{54634D3A-CA0A-402C-A478-CAABDB9FE242}"/>
          </ac:spMkLst>
        </pc:spChg>
        <pc:spChg chg="mod ord">
          <ac:chgData name="Tia Boyd" userId="b4e2a44e-dc52-4894-bef1-d9af3a8b4110" providerId="ADAL" clId="{4A306E07-204A-43B1-9BB8-59B24FAF63A3}" dt="2024-01-23T21:44:55.172" v="152" actId="20577"/>
          <ac:spMkLst>
            <pc:docMk/>
            <pc:sldMk cId="3803179337" sldId="508"/>
            <ac:spMk id="7" creationId="{8D28A782-A2D3-4950-A56A-6E86185669D3}"/>
          </ac:spMkLst>
        </pc:spChg>
        <pc:picChg chg="mod ord">
          <ac:chgData name="Tia Boyd" userId="b4e2a44e-dc52-4894-bef1-d9af3a8b4110" providerId="ADAL" clId="{4A306E07-204A-43B1-9BB8-59B24FAF63A3}" dt="2024-01-23T21:43:39.387" v="138" actId="1076"/>
          <ac:picMkLst>
            <pc:docMk/>
            <pc:sldMk cId="3803179337" sldId="508"/>
            <ac:picMk id="2" creationId="{960ED09C-6A13-4B70-BE98-6AE4FC6766AB}"/>
          </ac:picMkLst>
        </pc:picChg>
      </pc:sldChg>
      <pc:sldMasterChg chg="del delSldLayout">
        <pc:chgData name="Tia Boyd" userId="b4e2a44e-dc52-4894-bef1-d9af3a8b4110" providerId="ADAL" clId="{4A306E07-204A-43B1-9BB8-59B24FAF63A3}" dt="2024-01-23T21:48:15.023" v="192" actId="2696"/>
        <pc:sldMasterMkLst>
          <pc:docMk/>
          <pc:sldMasterMk cId="2506780055" sldId="2147483681"/>
        </pc:sldMasterMkLst>
        <pc:sldLayoutChg chg="del">
          <pc:chgData name="Tia Boyd" userId="b4e2a44e-dc52-4894-bef1-d9af3a8b4110" providerId="ADAL" clId="{4A306E07-204A-43B1-9BB8-59B24FAF63A3}" dt="2024-01-23T21:48:15.010" v="187" actId="2696"/>
          <pc:sldLayoutMkLst>
            <pc:docMk/>
            <pc:sldMasterMk cId="2506780055" sldId="2147483681"/>
            <pc:sldLayoutMk cId="1548156660" sldId="2147483667"/>
          </pc:sldLayoutMkLst>
        </pc:sldLayoutChg>
        <pc:sldLayoutChg chg="del">
          <pc:chgData name="Tia Boyd" userId="b4e2a44e-dc52-4894-bef1-d9af3a8b4110" providerId="ADAL" clId="{4A306E07-204A-43B1-9BB8-59B24FAF63A3}" dt="2024-01-23T21:48:15.011" v="188" actId="2696"/>
          <pc:sldLayoutMkLst>
            <pc:docMk/>
            <pc:sldMasterMk cId="2506780055" sldId="2147483681"/>
            <pc:sldLayoutMk cId="830883709" sldId="2147483670"/>
          </pc:sldLayoutMkLst>
        </pc:sldLayoutChg>
        <pc:sldLayoutChg chg="del">
          <pc:chgData name="Tia Boyd" userId="b4e2a44e-dc52-4894-bef1-d9af3a8b4110" providerId="ADAL" clId="{4A306E07-204A-43B1-9BB8-59B24FAF63A3}" dt="2024-01-23T21:48:15.009" v="186" actId="2696"/>
          <pc:sldLayoutMkLst>
            <pc:docMk/>
            <pc:sldMasterMk cId="2506780055" sldId="2147483681"/>
            <pc:sldLayoutMk cId="183811939" sldId="2147483672"/>
          </pc:sldLayoutMkLst>
        </pc:sldLayoutChg>
        <pc:sldLayoutChg chg="del">
          <pc:chgData name="Tia Boyd" userId="b4e2a44e-dc52-4894-bef1-d9af3a8b4110" providerId="ADAL" clId="{4A306E07-204A-43B1-9BB8-59B24FAF63A3}" dt="2024-01-23T21:48:15.013" v="189" actId="2696"/>
          <pc:sldLayoutMkLst>
            <pc:docMk/>
            <pc:sldMasterMk cId="2506780055" sldId="2147483681"/>
            <pc:sldLayoutMk cId="1037602567" sldId="2147483673"/>
          </pc:sldLayoutMkLst>
        </pc:sldLayoutChg>
        <pc:sldLayoutChg chg="del">
          <pc:chgData name="Tia Boyd" userId="b4e2a44e-dc52-4894-bef1-d9af3a8b4110" providerId="ADAL" clId="{4A306E07-204A-43B1-9BB8-59B24FAF63A3}" dt="2024-01-23T21:48:15.016" v="190" actId="2696"/>
          <pc:sldLayoutMkLst>
            <pc:docMk/>
            <pc:sldMasterMk cId="2506780055" sldId="2147483681"/>
            <pc:sldLayoutMk cId="4141946642" sldId="2147483678"/>
          </pc:sldLayoutMkLst>
        </pc:sldLayoutChg>
        <pc:sldLayoutChg chg="del">
          <pc:chgData name="Tia Boyd" userId="b4e2a44e-dc52-4894-bef1-d9af3a8b4110" providerId="ADAL" clId="{4A306E07-204A-43B1-9BB8-59B24FAF63A3}" dt="2024-01-23T21:48:15.007" v="185" actId="2696"/>
          <pc:sldLayoutMkLst>
            <pc:docMk/>
            <pc:sldMasterMk cId="2506780055" sldId="2147483681"/>
            <pc:sldLayoutMk cId="438533310" sldId="2147483679"/>
          </pc:sldLayoutMkLst>
        </pc:sldLayoutChg>
        <pc:sldLayoutChg chg="del">
          <pc:chgData name="Tia Boyd" userId="b4e2a44e-dc52-4894-bef1-d9af3a8b4110" providerId="ADAL" clId="{4A306E07-204A-43B1-9BB8-59B24FAF63A3}" dt="2024-01-23T21:48:15.019" v="191" actId="2696"/>
          <pc:sldLayoutMkLst>
            <pc:docMk/>
            <pc:sldMasterMk cId="2506780055" sldId="2147483681"/>
            <pc:sldLayoutMk cId="6120469" sldId="2147483680"/>
          </pc:sldLayoutMkLst>
        </pc:sldLayoutChg>
        <pc:sldLayoutChg chg="del">
          <pc:chgData name="Tia Boyd" userId="b4e2a44e-dc52-4894-bef1-d9af3a8b4110" providerId="ADAL" clId="{4A306E07-204A-43B1-9BB8-59B24FAF63A3}" dt="2024-01-23T21:48:14.983" v="171" actId="2696"/>
          <pc:sldLayoutMkLst>
            <pc:docMk/>
            <pc:sldMasterMk cId="2506780055" sldId="2147483681"/>
            <pc:sldLayoutMk cId="1507156942" sldId="2147483682"/>
          </pc:sldLayoutMkLst>
        </pc:sldLayoutChg>
        <pc:sldLayoutChg chg="del">
          <pc:chgData name="Tia Boyd" userId="b4e2a44e-dc52-4894-bef1-d9af3a8b4110" providerId="ADAL" clId="{4A306E07-204A-43B1-9BB8-59B24FAF63A3}" dt="2024-01-23T21:48:14.985" v="172" actId="2696"/>
          <pc:sldLayoutMkLst>
            <pc:docMk/>
            <pc:sldMasterMk cId="2506780055" sldId="2147483681"/>
            <pc:sldLayoutMk cId="3480551768" sldId="2147483683"/>
          </pc:sldLayoutMkLst>
        </pc:sldLayoutChg>
        <pc:sldLayoutChg chg="del">
          <pc:chgData name="Tia Boyd" userId="b4e2a44e-dc52-4894-bef1-d9af3a8b4110" providerId="ADAL" clId="{4A306E07-204A-43B1-9BB8-59B24FAF63A3}" dt="2024-01-23T21:48:14.987" v="173" actId="2696"/>
          <pc:sldLayoutMkLst>
            <pc:docMk/>
            <pc:sldMasterMk cId="2506780055" sldId="2147483681"/>
            <pc:sldLayoutMk cId="2032457894" sldId="2147483684"/>
          </pc:sldLayoutMkLst>
        </pc:sldLayoutChg>
        <pc:sldLayoutChg chg="del">
          <pc:chgData name="Tia Boyd" userId="b4e2a44e-dc52-4894-bef1-d9af3a8b4110" providerId="ADAL" clId="{4A306E07-204A-43B1-9BB8-59B24FAF63A3}" dt="2024-01-23T21:48:14.989" v="174" actId="2696"/>
          <pc:sldLayoutMkLst>
            <pc:docMk/>
            <pc:sldMasterMk cId="2506780055" sldId="2147483681"/>
            <pc:sldLayoutMk cId="193167639" sldId="2147483685"/>
          </pc:sldLayoutMkLst>
        </pc:sldLayoutChg>
        <pc:sldLayoutChg chg="del">
          <pc:chgData name="Tia Boyd" userId="b4e2a44e-dc52-4894-bef1-d9af3a8b4110" providerId="ADAL" clId="{4A306E07-204A-43B1-9BB8-59B24FAF63A3}" dt="2024-01-23T21:48:14.991" v="175" actId="2696"/>
          <pc:sldLayoutMkLst>
            <pc:docMk/>
            <pc:sldMasterMk cId="2506780055" sldId="2147483681"/>
            <pc:sldLayoutMk cId="4002255962" sldId="2147483686"/>
          </pc:sldLayoutMkLst>
        </pc:sldLayoutChg>
        <pc:sldLayoutChg chg="del">
          <pc:chgData name="Tia Boyd" userId="b4e2a44e-dc52-4894-bef1-d9af3a8b4110" providerId="ADAL" clId="{4A306E07-204A-43B1-9BB8-59B24FAF63A3}" dt="2024-01-23T21:48:14.993" v="176" actId="2696"/>
          <pc:sldLayoutMkLst>
            <pc:docMk/>
            <pc:sldMasterMk cId="2506780055" sldId="2147483681"/>
            <pc:sldLayoutMk cId="1686904469" sldId="2147483687"/>
          </pc:sldLayoutMkLst>
        </pc:sldLayoutChg>
        <pc:sldLayoutChg chg="del">
          <pc:chgData name="Tia Boyd" userId="b4e2a44e-dc52-4894-bef1-d9af3a8b4110" providerId="ADAL" clId="{4A306E07-204A-43B1-9BB8-59B24FAF63A3}" dt="2024-01-23T21:48:14.994" v="177" actId="2696"/>
          <pc:sldLayoutMkLst>
            <pc:docMk/>
            <pc:sldMasterMk cId="2506780055" sldId="2147483681"/>
            <pc:sldLayoutMk cId="3258233957" sldId="2147483688"/>
          </pc:sldLayoutMkLst>
        </pc:sldLayoutChg>
        <pc:sldLayoutChg chg="del">
          <pc:chgData name="Tia Boyd" userId="b4e2a44e-dc52-4894-bef1-d9af3a8b4110" providerId="ADAL" clId="{4A306E07-204A-43B1-9BB8-59B24FAF63A3}" dt="2024-01-23T21:48:14.996" v="178" actId="2696"/>
          <pc:sldLayoutMkLst>
            <pc:docMk/>
            <pc:sldMasterMk cId="2506780055" sldId="2147483681"/>
            <pc:sldLayoutMk cId="2606911234" sldId="2147483689"/>
          </pc:sldLayoutMkLst>
        </pc:sldLayoutChg>
        <pc:sldLayoutChg chg="del">
          <pc:chgData name="Tia Boyd" userId="b4e2a44e-dc52-4894-bef1-d9af3a8b4110" providerId="ADAL" clId="{4A306E07-204A-43B1-9BB8-59B24FAF63A3}" dt="2024-01-23T21:48:14.998" v="179" actId="2696"/>
          <pc:sldLayoutMkLst>
            <pc:docMk/>
            <pc:sldMasterMk cId="2506780055" sldId="2147483681"/>
            <pc:sldLayoutMk cId="1657796631" sldId="2147483690"/>
          </pc:sldLayoutMkLst>
        </pc:sldLayoutChg>
        <pc:sldLayoutChg chg="del">
          <pc:chgData name="Tia Boyd" userId="b4e2a44e-dc52-4894-bef1-d9af3a8b4110" providerId="ADAL" clId="{4A306E07-204A-43B1-9BB8-59B24FAF63A3}" dt="2024-01-23T21:48:14.999" v="180" actId="2696"/>
          <pc:sldLayoutMkLst>
            <pc:docMk/>
            <pc:sldMasterMk cId="2506780055" sldId="2147483681"/>
            <pc:sldLayoutMk cId="2929720241" sldId="2147483691"/>
          </pc:sldLayoutMkLst>
        </pc:sldLayoutChg>
        <pc:sldLayoutChg chg="del">
          <pc:chgData name="Tia Boyd" userId="b4e2a44e-dc52-4894-bef1-d9af3a8b4110" providerId="ADAL" clId="{4A306E07-204A-43B1-9BB8-59B24FAF63A3}" dt="2024-01-23T21:48:15.001" v="181" actId="2696"/>
          <pc:sldLayoutMkLst>
            <pc:docMk/>
            <pc:sldMasterMk cId="2506780055" sldId="2147483681"/>
            <pc:sldLayoutMk cId="3334132591" sldId="2147483692"/>
          </pc:sldLayoutMkLst>
        </pc:sldLayoutChg>
        <pc:sldLayoutChg chg="del">
          <pc:chgData name="Tia Boyd" userId="b4e2a44e-dc52-4894-bef1-d9af3a8b4110" providerId="ADAL" clId="{4A306E07-204A-43B1-9BB8-59B24FAF63A3}" dt="2024-01-23T21:48:15.002" v="182" actId="2696"/>
          <pc:sldLayoutMkLst>
            <pc:docMk/>
            <pc:sldMasterMk cId="2506780055" sldId="2147483681"/>
            <pc:sldLayoutMk cId="732553067" sldId="2147483693"/>
          </pc:sldLayoutMkLst>
        </pc:sldLayoutChg>
        <pc:sldLayoutChg chg="del">
          <pc:chgData name="Tia Boyd" userId="b4e2a44e-dc52-4894-bef1-d9af3a8b4110" providerId="ADAL" clId="{4A306E07-204A-43B1-9BB8-59B24FAF63A3}" dt="2024-01-23T21:48:15.003" v="183" actId="2696"/>
          <pc:sldLayoutMkLst>
            <pc:docMk/>
            <pc:sldMasterMk cId="2506780055" sldId="2147483681"/>
            <pc:sldLayoutMk cId="1980745956" sldId="2147483694"/>
          </pc:sldLayoutMkLst>
        </pc:sldLayoutChg>
        <pc:sldLayoutChg chg="del">
          <pc:chgData name="Tia Boyd" userId="b4e2a44e-dc52-4894-bef1-d9af3a8b4110" providerId="ADAL" clId="{4A306E07-204A-43B1-9BB8-59B24FAF63A3}" dt="2024-01-23T21:48:15.005" v="184" actId="2696"/>
          <pc:sldLayoutMkLst>
            <pc:docMk/>
            <pc:sldMasterMk cId="2506780055" sldId="2147483681"/>
            <pc:sldLayoutMk cId="1704934636" sldId="2147483695"/>
          </pc:sldLayoutMkLst>
        </pc:sldLayoutChg>
      </pc:sldMasterChg>
      <pc:sldMasterChg chg="modSldLayout">
        <pc:chgData name="Tia Boyd" userId="b4e2a44e-dc52-4894-bef1-d9af3a8b4110" providerId="ADAL" clId="{4A306E07-204A-43B1-9BB8-59B24FAF63A3}" dt="2024-01-23T21:50:06.668" v="193"/>
        <pc:sldMasterMkLst>
          <pc:docMk/>
          <pc:sldMasterMk cId="1801834635" sldId="2147483697"/>
        </pc:sldMasterMkLst>
        <pc:sldLayoutChg chg="addSp modSp">
          <pc:chgData name="Tia Boyd" userId="b4e2a44e-dc52-4894-bef1-d9af3a8b4110" providerId="ADAL" clId="{4A306E07-204A-43B1-9BB8-59B24FAF63A3}" dt="2024-01-23T21:50:06.668" v="193"/>
          <pc:sldLayoutMkLst>
            <pc:docMk/>
            <pc:sldMasterMk cId="1801834635" sldId="2147483697"/>
            <pc:sldLayoutMk cId="2957984239" sldId="2147483718"/>
          </pc:sldLayoutMkLst>
          <pc:spChg chg="add mod">
            <ac:chgData name="Tia Boyd" userId="b4e2a44e-dc52-4894-bef1-d9af3a8b4110" providerId="ADAL" clId="{4A306E07-204A-43B1-9BB8-59B24FAF63A3}" dt="2024-01-23T21:50:06.668" v="193"/>
            <ac:spMkLst>
              <pc:docMk/>
              <pc:sldMasterMk cId="1801834635" sldId="2147483697"/>
              <pc:sldLayoutMk cId="2957984239" sldId="2147483718"/>
              <ac:spMk id="4" creationId="{14336E29-4276-9292-B919-F6D628740853}"/>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DC1DA-BDCE-42F6-ABB7-EAD12E9360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A184E45-49E0-4AC1-A0EB-B1997FE82C53}">
      <dgm:prSet/>
      <dgm:spPr/>
      <dgm:t>
        <a:bodyPr/>
        <a:lstStyle/>
        <a:p>
          <a:r>
            <a:rPr lang="en-US"/>
            <a:t>Access Management: </a:t>
          </a:r>
        </a:p>
      </dgm:t>
    </dgm:pt>
    <dgm:pt modelId="{7FE78AFF-05CB-453D-A3F3-22CD65903EFB}" type="parTrans" cxnId="{29A8B621-181E-4D54-8247-09A3472024A7}">
      <dgm:prSet/>
      <dgm:spPr/>
      <dgm:t>
        <a:bodyPr/>
        <a:lstStyle/>
        <a:p>
          <a:endParaRPr lang="en-US"/>
        </a:p>
      </dgm:t>
    </dgm:pt>
    <dgm:pt modelId="{37CFC22F-54B2-4F04-8004-B1598ECF2185}" type="sibTrans" cxnId="{29A8B621-181E-4D54-8247-09A3472024A7}">
      <dgm:prSet/>
      <dgm:spPr/>
      <dgm:t>
        <a:bodyPr/>
        <a:lstStyle/>
        <a:p>
          <a:endParaRPr lang="en-US"/>
        </a:p>
      </dgm:t>
    </dgm:pt>
    <dgm:pt modelId="{A47A4D35-04B8-48C3-8FAF-38736E891050}">
      <dgm:prSet/>
      <dgm:spPr/>
      <dgm:t>
        <a:bodyPr/>
        <a:lstStyle/>
        <a:p>
          <a:r>
            <a:rPr lang="en-US"/>
            <a:t>Coordinated planning, regulation, and design of access between roadways and land development</a:t>
          </a:r>
        </a:p>
      </dgm:t>
    </dgm:pt>
    <dgm:pt modelId="{35F4D338-0BEA-4FC6-955D-3A0B8A2D9EA4}" type="parTrans" cxnId="{9BD9C7DF-A59F-4B64-BDD3-376005B3FE0A}">
      <dgm:prSet/>
      <dgm:spPr/>
      <dgm:t>
        <a:bodyPr/>
        <a:lstStyle/>
        <a:p>
          <a:endParaRPr lang="en-US"/>
        </a:p>
      </dgm:t>
    </dgm:pt>
    <dgm:pt modelId="{787CD532-5054-424E-AE11-77C84D6A7194}" type="sibTrans" cxnId="{9BD9C7DF-A59F-4B64-BDD3-376005B3FE0A}">
      <dgm:prSet/>
      <dgm:spPr/>
      <dgm:t>
        <a:bodyPr/>
        <a:lstStyle/>
        <a:p>
          <a:endParaRPr lang="en-US"/>
        </a:p>
      </dgm:t>
    </dgm:pt>
    <dgm:pt modelId="{86125617-14E5-45A4-B7C8-EFC48E1E602D}">
      <dgm:prSet/>
      <dgm:spPr/>
      <dgm:t>
        <a:bodyPr/>
        <a:lstStyle/>
        <a:p>
          <a:r>
            <a:rPr lang="en-US" dirty="0"/>
            <a:t>The management of the location, spacing, design and operation of access</a:t>
          </a:r>
        </a:p>
      </dgm:t>
    </dgm:pt>
    <dgm:pt modelId="{03DBC3D6-950F-4466-A122-0FF4F9EC6675}" type="parTrans" cxnId="{8EC30C71-CB6D-43C3-AC90-61BE2E12FCD6}">
      <dgm:prSet/>
      <dgm:spPr/>
      <dgm:t>
        <a:bodyPr/>
        <a:lstStyle/>
        <a:p>
          <a:endParaRPr lang="en-US"/>
        </a:p>
      </dgm:t>
    </dgm:pt>
    <dgm:pt modelId="{244EFE07-5F4B-4718-AF39-B8E0C014483D}" type="sibTrans" cxnId="{8EC30C71-CB6D-43C3-AC90-61BE2E12FCD6}">
      <dgm:prSet/>
      <dgm:spPr/>
      <dgm:t>
        <a:bodyPr/>
        <a:lstStyle/>
        <a:p>
          <a:endParaRPr lang="en-US"/>
        </a:p>
      </dgm:t>
    </dgm:pt>
    <dgm:pt modelId="{7EBC3FB0-4FB7-4A91-9499-22F2F2574753}">
      <dgm:prSet/>
      <dgm:spPr/>
      <dgm:t>
        <a:bodyPr/>
        <a:lstStyle/>
        <a:p>
          <a:r>
            <a:rPr lang="en-US" dirty="0"/>
            <a:t>Includes service roads, street network connectivity, and unified access and circulation</a:t>
          </a:r>
        </a:p>
      </dgm:t>
    </dgm:pt>
    <dgm:pt modelId="{CA2F55E4-2AFC-42CD-B4B8-CC6E39CFCED3}" type="parTrans" cxnId="{9E2FD877-2E3F-450B-8E8D-136113C7179B}">
      <dgm:prSet/>
      <dgm:spPr/>
      <dgm:t>
        <a:bodyPr/>
        <a:lstStyle/>
        <a:p>
          <a:endParaRPr lang="en-US"/>
        </a:p>
      </dgm:t>
    </dgm:pt>
    <dgm:pt modelId="{88EBA378-6084-4A45-88B6-052A0ABE0A68}" type="sibTrans" cxnId="{9E2FD877-2E3F-450B-8E8D-136113C7179B}">
      <dgm:prSet/>
      <dgm:spPr/>
      <dgm:t>
        <a:bodyPr/>
        <a:lstStyle/>
        <a:p>
          <a:endParaRPr lang="en-US"/>
        </a:p>
      </dgm:t>
    </dgm:pt>
    <dgm:pt modelId="{E2EA3C64-AF73-4720-BA29-F914D268666D}">
      <dgm:prSet/>
      <dgm:spPr/>
      <dgm:t>
        <a:bodyPr/>
        <a:lstStyle/>
        <a:p>
          <a:r>
            <a:rPr lang="en-US"/>
            <a:t>Accomplished through:</a:t>
          </a:r>
        </a:p>
      </dgm:t>
    </dgm:pt>
    <dgm:pt modelId="{3B595415-89E6-449E-A003-61A19DF2FC14}" type="parTrans" cxnId="{1A140C85-8615-44C4-97F6-3A15182CCB16}">
      <dgm:prSet/>
      <dgm:spPr/>
      <dgm:t>
        <a:bodyPr/>
        <a:lstStyle/>
        <a:p>
          <a:endParaRPr lang="en-US"/>
        </a:p>
      </dgm:t>
    </dgm:pt>
    <dgm:pt modelId="{C3B10814-06CE-426D-8281-EDCF84C3027B}" type="sibTrans" cxnId="{1A140C85-8615-44C4-97F6-3A15182CCB16}">
      <dgm:prSet/>
      <dgm:spPr/>
      <dgm:t>
        <a:bodyPr/>
        <a:lstStyle/>
        <a:p>
          <a:endParaRPr lang="en-US"/>
        </a:p>
      </dgm:t>
    </dgm:pt>
    <dgm:pt modelId="{C1DBF441-A181-42F2-AF1D-96FB2597D2DA}">
      <dgm:prSet/>
      <dgm:spPr/>
      <dgm:t>
        <a:bodyPr/>
        <a:lstStyle/>
        <a:p>
          <a:r>
            <a:rPr lang="en-US" dirty="0"/>
            <a:t>Eminent domain (e.g., acquisition of access rights, ROW) </a:t>
          </a:r>
        </a:p>
      </dgm:t>
    </dgm:pt>
    <dgm:pt modelId="{6423483E-1FD1-4A51-AB19-2C973777E7E9}" type="parTrans" cxnId="{5F600D65-8D8F-4B84-AA2A-D770E09DECEC}">
      <dgm:prSet/>
      <dgm:spPr/>
      <dgm:t>
        <a:bodyPr/>
        <a:lstStyle/>
        <a:p>
          <a:endParaRPr lang="en-US"/>
        </a:p>
      </dgm:t>
    </dgm:pt>
    <dgm:pt modelId="{F32F9984-4195-4D00-A6F2-B5D7499F78AF}" type="sibTrans" cxnId="{5F600D65-8D8F-4B84-AA2A-D770E09DECEC}">
      <dgm:prSet/>
      <dgm:spPr/>
      <dgm:t>
        <a:bodyPr/>
        <a:lstStyle/>
        <a:p>
          <a:endParaRPr lang="en-US"/>
        </a:p>
      </dgm:t>
    </dgm:pt>
    <dgm:pt modelId="{68748B52-2DB6-4560-882B-7984440D4D0F}">
      <dgm:prSet/>
      <dgm:spPr/>
      <dgm:t>
        <a:bodyPr/>
        <a:lstStyle/>
        <a:p>
          <a:r>
            <a:rPr lang="en-US" dirty="0"/>
            <a:t>Police power (e.g., plans, policies, regulations, permits)</a:t>
          </a:r>
        </a:p>
      </dgm:t>
    </dgm:pt>
    <dgm:pt modelId="{6C58BDDC-9D09-4722-ACF1-15467B3A4E80}" type="parTrans" cxnId="{6EE3773A-1DD2-48CA-B01B-CEC998C89202}">
      <dgm:prSet/>
      <dgm:spPr/>
      <dgm:t>
        <a:bodyPr/>
        <a:lstStyle/>
        <a:p>
          <a:endParaRPr lang="en-US"/>
        </a:p>
      </dgm:t>
    </dgm:pt>
    <dgm:pt modelId="{C73624D9-1269-414E-B4F7-87308870A47C}" type="sibTrans" cxnId="{6EE3773A-1DD2-48CA-B01B-CEC998C89202}">
      <dgm:prSet/>
      <dgm:spPr/>
      <dgm:t>
        <a:bodyPr/>
        <a:lstStyle/>
        <a:p>
          <a:endParaRPr lang="en-US"/>
        </a:p>
      </dgm:t>
    </dgm:pt>
    <dgm:pt modelId="{377FD41C-192F-44FF-8626-2D0FF2058170}">
      <dgm:prSet/>
      <dgm:spPr/>
      <dgm:t>
        <a:bodyPr/>
        <a:lstStyle/>
        <a:p>
          <a:r>
            <a:rPr lang="en-US" dirty="0"/>
            <a:t>Roadway design and reconstruction (e.g., auxiliary lanes, medians)</a:t>
          </a:r>
        </a:p>
      </dgm:t>
    </dgm:pt>
    <dgm:pt modelId="{CB452C5D-35CE-401A-9647-8CC6A5131D4D}" type="parTrans" cxnId="{59F15A0A-831E-42FA-AAD8-56FE479E77CE}">
      <dgm:prSet/>
      <dgm:spPr/>
      <dgm:t>
        <a:bodyPr/>
        <a:lstStyle/>
        <a:p>
          <a:endParaRPr lang="en-US"/>
        </a:p>
      </dgm:t>
    </dgm:pt>
    <dgm:pt modelId="{9AE6D12B-9985-4800-884D-B144A0A4D6BA}" type="sibTrans" cxnId="{59F15A0A-831E-42FA-AAD8-56FE479E77CE}">
      <dgm:prSet/>
      <dgm:spPr/>
      <dgm:t>
        <a:bodyPr/>
        <a:lstStyle/>
        <a:p>
          <a:endParaRPr lang="en-US"/>
        </a:p>
      </dgm:t>
    </dgm:pt>
    <dgm:pt modelId="{DD95F89E-3B4D-4A7B-9CF6-72C0FD169033}">
      <dgm:prSet/>
      <dgm:spPr/>
      <dgm:t>
        <a:bodyPr/>
        <a:lstStyle/>
        <a:p>
          <a:r>
            <a:rPr lang="en-US"/>
            <a:t>Partnering and coordination (e.g., IGAs)</a:t>
          </a:r>
        </a:p>
      </dgm:t>
    </dgm:pt>
    <dgm:pt modelId="{F227A534-CBB2-4C85-B54A-7865952A8AAB}" type="parTrans" cxnId="{14CC6DA6-51C8-4A4E-9A34-1FDC1F128EF8}">
      <dgm:prSet/>
      <dgm:spPr/>
      <dgm:t>
        <a:bodyPr/>
        <a:lstStyle/>
        <a:p>
          <a:endParaRPr lang="en-US"/>
        </a:p>
      </dgm:t>
    </dgm:pt>
    <dgm:pt modelId="{5FD4FB00-8E76-4937-9A97-E9214B107520}" type="sibTrans" cxnId="{14CC6DA6-51C8-4A4E-9A34-1FDC1F128EF8}">
      <dgm:prSet/>
      <dgm:spPr/>
      <dgm:t>
        <a:bodyPr/>
        <a:lstStyle/>
        <a:p>
          <a:endParaRPr lang="en-US"/>
        </a:p>
      </dgm:t>
    </dgm:pt>
    <dgm:pt modelId="{54477F08-D11F-4BF4-96FD-74FCBE866300}" type="pres">
      <dgm:prSet presAssocID="{2F5DC1DA-BDCE-42F6-ABB7-EAD12E9360F2}" presName="linear" presStyleCnt="0">
        <dgm:presLayoutVars>
          <dgm:dir/>
          <dgm:animLvl val="lvl"/>
          <dgm:resizeHandles val="exact"/>
        </dgm:presLayoutVars>
      </dgm:prSet>
      <dgm:spPr/>
    </dgm:pt>
    <dgm:pt modelId="{6F994DBE-0F0F-4B1C-9042-A403C86B5AC4}" type="pres">
      <dgm:prSet presAssocID="{CA184E45-49E0-4AC1-A0EB-B1997FE82C53}" presName="parentLin" presStyleCnt="0"/>
      <dgm:spPr/>
    </dgm:pt>
    <dgm:pt modelId="{8CD5BDC1-F59B-4DFC-9992-1B368FA88360}" type="pres">
      <dgm:prSet presAssocID="{CA184E45-49E0-4AC1-A0EB-B1997FE82C53}" presName="parentLeftMargin" presStyleLbl="node1" presStyleIdx="0" presStyleCnt="2"/>
      <dgm:spPr/>
    </dgm:pt>
    <dgm:pt modelId="{769DB42C-4234-44D6-AFCC-E19C88CC5CF8}" type="pres">
      <dgm:prSet presAssocID="{CA184E45-49E0-4AC1-A0EB-B1997FE82C53}" presName="parentText" presStyleLbl="node1" presStyleIdx="0" presStyleCnt="2">
        <dgm:presLayoutVars>
          <dgm:chMax val="0"/>
          <dgm:bulletEnabled val="1"/>
        </dgm:presLayoutVars>
      </dgm:prSet>
      <dgm:spPr/>
    </dgm:pt>
    <dgm:pt modelId="{2C2588D4-E85A-4D1B-961B-72C27866A2B6}" type="pres">
      <dgm:prSet presAssocID="{CA184E45-49E0-4AC1-A0EB-B1997FE82C53}" presName="negativeSpace" presStyleCnt="0"/>
      <dgm:spPr/>
    </dgm:pt>
    <dgm:pt modelId="{3AC460EB-3430-4850-85A5-E081341D4F07}" type="pres">
      <dgm:prSet presAssocID="{CA184E45-49E0-4AC1-A0EB-B1997FE82C53}" presName="childText" presStyleLbl="conFgAcc1" presStyleIdx="0" presStyleCnt="2">
        <dgm:presLayoutVars>
          <dgm:bulletEnabled val="1"/>
        </dgm:presLayoutVars>
      </dgm:prSet>
      <dgm:spPr/>
    </dgm:pt>
    <dgm:pt modelId="{ABCC86C0-F6D0-4830-A031-05744F808943}" type="pres">
      <dgm:prSet presAssocID="{37CFC22F-54B2-4F04-8004-B1598ECF2185}" presName="spaceBetweenRectangles" presStyleCnt="0"/>
      <dgm:spPr/>
    </dgm:pt>
    <dgm:pt modelId="{E383C408-7635-4060-9D61-702FD26736CE}" type="pres">
      <dgm:prSet presAssocID="{E2EA3C64-AF73-4720-BA29-F914D268666D}" presName="parentLin" presStyleCnt="0"/>
      <dgm:spPr/>
    </dgm:pt>
    <dgm:pt modelId="{20977EE2-856C-4F09-A5FD-BC1043B9C157}" type="pres">
      <dgm:prSet presAssocID="{E2EA3C64-AF73-4720-BA29-F914D268666D}" presName="parentLeftMargin" presStyleLbl="node1" presStyleIdx="0" presStyleCnt="2"/>
      <dgm:spPr/>
    </dgm:pt>
    <dgm:pt modelId="{307A8081-078A-48C9-A96B-CF008C36E163}" type="pres">
      <dgm:prSet presAssocID="{E2EA3C64-AF73-4720-BA29-F914D268666D}" presName="parentText" presStyleLbl="node1" presStyleIdx="1" presStyleCnt="2">
        <dgm:presLayoutVars>
          <dgm:chMax val="0"/>
          <dgm:bulletEnabled val="1"/>
        </dgm:presLayoutVars>
      </dgm:prSet>
      <dgm:spPr/>
    </dgm:pt>
    <dgm:pt modelId="{7E35F737-53F2-4D94-AEF6-880FD95D5264}" type="pres">
      <dgm:prSet presAssocID="{E2EA3C64-AF73-4720-BA29-F914D268666D}" presName="negativeSpace" presStyleCnt="0"/>
      <dgm:spPr/>
    </dgm:pt>
    <dgm:pt modelId="{D284B82D-C42F-43C1-AB48-272F8C7552FF}" type="pres">
      <dgm:prSet presAssocID="{E2EA3C64-AF73-4720-BA29-F914D268666D}" presName="childText" presStyleLbl="conFgAcc1" presStyleIdx="1" presStyleCnt="2">
        <dgm:presLayoutVars>
          <dgm:bulletEnabled val="1"/>
        </dgm:presLayoutVars>
      </dgm:prSet>
      <dgm:spPr/>
    </dgm:pt>
  </dgm:ptLst>
  <dgm:cxnLst>
    <dgm:cxn modelId="{5CECA601-D4F7-4BF6-AA14-4E44D3DA3922}" type="presOf" srcId="{86125617-14E5-45A4-B7C8-EFC48E1E602D}" destId="{3AC460EB-3430-4850-85A5-E081341D4F07}" srcOrd="0" destOrd="1" presId="urn:microsoft.com/office/officeart/2005/8/layout/list1"/>
    <dgm:cxn modelId="{1F98AB01-8516-4A27-B48C-FFCA0809FE1E}" type="presOf" srcId="{CA184E45-49E0-4AC1-A0EB-B1997FE82C53}" destId="{8CD5BDC1-F59B-4DFC-9992-1B368FA88360}" srcOrd="0" destOrd="0" presId="urn:microsoft.com/office/officeart/2005/8/layout/list1"/>
    <dgm:cxn modelId="{59F15A0A-831E-42FA-AAD8-56FE479E77CE}" srcId="{E2EA3C64-AF73-4720-BA29-F914D268666D}" destId="{377FD41C-192F-44FF-8626-2D0FF2058170}" srcOrd="2" destOrd="0" parTransId="{CB452C5D-35CE-401A-9647-8CC6A5131D4D}" sibTransId="{9AE6D12B-9985-4800-884D-B144A0A4D6BA}"/>
    <dgm:cxn modelId="{29A8B621-181E-4D54-8247-09A3472024A7}" srcId="{2F5DC1DA-BDCE-42F6-ABB7-EAD12E9360F2}" destId="{CA184E45-49E0-4AC1-A0EB-B1997FE82C53}" srcOrd="0" destOrd="0" parTransId="{7FE78AFF-05CB-453D-A3F3-22CD65903EFB}" sibTransId="{37CFC22F-54B2-4F04-8004-B1598ECF2185}"/>
    <dgm:cxn modelId="{6EE3773A-1DD2-48CA-B01B-CEC998C89202}" srcId="{E2EA3C64-AF73-4720-BA29-F914D268666D}" destId="{68748B52-2DB6-4560-882B-7984440D4D0F}" srcOrd="1" destOrd="0" parTransId="{6C58BDDC-9D09-4722-ACF1-15467B3A4E80}" sibTransId="{C73624D9-1269-414E-B4F7-87308870A47C}"/>
    <dgm:cxn modelId="{40C96041-0C39-4C9E-B3F4-220EAD5D0573}" type="presOf" srcId="{DD95F89E-3B4D-4A7B-9CF6-72C0FD169033}" destId="{D284B82D-C42F-43C1-AB48-272F8C7552FF}" srcOrd="0" destOrd="3" presId="urn:microsoft.com/office/officeart/2005/8/layout/list1"/>
    <dgm:cxn modelId="{5F600D65-8D8F-4B84-AA2A-D770E09DECEC}" srcId="{E2EA3C64-AF73-4720-BA29-F914D268666D}" destId="{C1DBF441-A181-42F2-AF1D-96FB2597D2DA}" srcOrd="0" destOrd="0" parTransId="{6423483E-1FD1-4A51-AB19-2C973777E7E9}" sibTransId="{F32F9984-4195-4D00-A6F2-B5D7499F78AF}"/>
    <dgm:cxn modelId="{6147E36F-5507-4501-BCDE-7F16BAB7F259}" type="presOf" srcId="{E2EA3C64-AF73-4720-BA29-F914D268666D}" destId="{20977EE2-856C-4F09-A5FD-BC1043B9C157}" srcOrd="0" destOrd="0" presId="urn:microsoft.com/office/officeart/2005/8/layout/list1"/>
    <dgm:cxn modelId="{8EC30C71-CB6D-43C3-AC90-61BE2E12FCD6}" srcId="{A47A4D35-04B8-48C3-8FAF-38736E891050}" destId="{86125617-14E5-45A4-B7C8-EFC48E1E602D}" srcOrd="0" destOrd="0" parTransId="{03DBC3D6-950F-4466-A122-0FF4F9EC6675}" sibTransId="{244EFE07-5F4B-4718-AF39-B8E0C014483D}"/>
    <dgm:cxn modelId="{9E2FD877-2E3F-450B-8E8D-136113C7179B}" srcId="{A47A4D35-04B8-48C3-8FAF-38736E891050}" destId="{7EBC3FB0-4FB7-4A91-9499-22F2F2574753}" srcOrd="1" destOrd="0" parTransId="{CA2F55E4-2AFC-42CD-B4B8-CC6E39CFCED3}" sibTransId="{88EBA378-6084-4A45-88B6-052A0ABE0A68}"/>
    <dgm:cxn modelId="{6632285A-6770-4DBE-983E-CFA89A258539}" type="presOf" srcId="{C1DBF441-A181-42F2-AF1D-96FB2597D2DA}" destId="{D284B82D-C42F-43C1-AB48-272F8C7552FF}" srcOrd="0" destOrd="0" presId="urn:microsoft.com/office/officeart/2005/8/layout/list1"/>
    <dgm:cxn modelId="{1A140C85-8615-44C4-97F6-3A15182CCB16}" srcId="{2F5DC1DA-BDCE-42F6-ABB7-EAD12E9360F2}" destId="{E2EA3C64-AF73-4720-BA29-F914D268666D}" srcOrd="1" destOrd="0" parTransId="{3B595415-89E6-449E-A003-61A19DF2FC14}" sibTransId="{C3B10814-06CE-426D-8281-EDCF84C3027B}"/>
    <dgm:cxn modelId="{073B4A99-0F0D-4570-91AC-82E6D5B526A0}" type="presOf" srcId="{2F5DC1DA-BDCE-42F6-ABB7-EAD12E9360F2}" destId="{54477F08-D11F-4BF4-96FD-74FCBE866300}" srcOrd="0" destOrd="0" presId="urn:microsoft.com/office/officeart/2005/8/layout/list1"/>
    <dgm:cxn modelId="{14CC6DA6-51C8-4A4E-9A34-1FDC1F128EF8}" srcId="{E2EA3C64-AF73-4720-BA29-F914D268666D}" destId="{DD95F89E-3B4D-4A7B-9CF6-72C0FD169033}" srcOrd="3" destOrd="0" parTransId="{F227A534-CBB2-4C85-B54A-7865952A8AAB}" sibTransId="{5FD4FB00-8E76-4937-9A97-E9214B107520}"/>
    <dgm:cxn modelId="{37B740B1-D551-49A7-8925-22FD85DDBAC8}" type="presOf" srcId="{E2EA3C64-AF73-4720-BA29-F914D268666D}" destId="{307A8081-078A-48C9-A96B-CF008C36E163}" srcOrd="1" destOrd="0" presId="urn:microsoft.com/office/officeart/2005/8/layout/list1"/>
    <dgm:cxn modelId="{D72F9CBF-2152-4C91-9719-1346D126686D}" type="presOf" srcId="{CA184E45-49E0-4AC1-A0EB-B1997FE82C53}" destId="{769DB42C-4234-44D6-AFCC-E19C88CC5CF8}" srcOrd="1" destOrd="0" presId="urn:microsoft.com/office/officeart/2005/8/layout/list1"/>
    <dgm:cxn modelId="{BBD96BCF-14E3-43AA-AD9F-4C7F74E6CB38}" type="presOf" srcId="{377FD41C-192F-44FF-8626-2D0FF2058170}" destId="{D284B82D-C42F-43C1-AB48-272F8C7552FF}" srcOrd="0" destOrd="2" presId="urn:microsoft.com/office/officeart/2005/8/layout/list1"/>
    <dgm:cxn modelId="{9BD9C7DF-A59F-4B64-BDD3-376005B3FE0A}" srcId="{CA184E45-49E0-4AC1-A0EB-B1997FE82C53}" destId="{A47A4D35-04B8-48C3-8FAF-38736E891050}" srcOrd="0" destOrd="0" parTransId="{35F4D338-0BEA-4FC6-955D-3A0B8A2D9EA4}" sibTransId="{787CD532-5054-424E-AE11-77C84D6A7194}"/>
    <dgm:cxn modelId="{4EEFD0E7-EFF4-4B6E-8EA3-2B2BFCCAA630}" type="presOf" srcId="{68748B52-2DB6-4560-882B-7984440D4D0F}" destId="{D284B82D-C42F-43C1-AB48-272F8C7552FF}" srcOrd="0" destOrd="1" presId="urn:microsoft.com/office/officeart/2005/8/layout/list1"/>
    <dgm:cxn modelId="{5231EEE7-3556-420D-9314-DF471DC10C8B}" type="presOf" srcId="{A47A4D35-04B8-48C3-8FAF-38736E891050}" destId="{3AC460EB-3430-4850-85A5-E081341D4F07}" srcOrd="0" destOrd="0" presId="urn:microsoft.com/office/officeart/2005/8/layout/list1"/>
    <dgm:cxn modelId="{78F029F4-62D0-471B-82CA-BB8828401326}" type="presOf" srcId="{7EBC3FB0-4FB7-4A91-9499-22F2F2574753}" destId="{3AC460EB-3430-4850-85A5-E081341D4F07}" srcOrd="0" destOrd="2" presId="urn:microsoft.com/office/officeart/2005/8/layout/list1"/>
    <dgm:cxn modelId="{15AECA04-BD41-4D85-BD9B-5CC016A0C9D0}" type="presParOf" srcId="{54477F08-D11F-4BF4-96FD-74FCBE866300}" destId="{6F994DBE-0F0F-4B1C-9042-A403C86B5AC4}" srcOrd="0" destOrd="0" presId="urn:microsoft.com/office/officeart/2005/8/layout/list1"/>
    <dgm:cxn modelId="{CB759BEA-4C2A-463C-883F-7804AC49705F}" type="presParOf" srcId="{6F994DBE-0F0F-4B1C-9042-A403C86B5AC4}" destId="{8CD5BDC1-F59B-4DFC-9992-1B368FA88360}" srcOrd="0" destOrd="0" presId="urn:microsoft.com/office/officeart/2005/8/layout/list1"/>
    <dgm:cxn modelId="{57D0BB97-A6C4-4B11-A819-A7E5393DAA6B}" type="presParOf" srcId="{6F994DBE-0F0F-4B1C-9042-A403C86B5AC4}" destId="{769DB42C-4234-44D6-AFCC-E19C88CC5CF8}" srcOrd="1" destOrd="0" presId="urn:microsoft.com/office/officeart/2005/8/layout/list1"/>
    <dgm:cxn modelId="{B9A67993-E0E4-426E-9183-880AE146D2B6}" type="presParOf" srcId="{54477F08-D11F-4BF4-96FD-74FCBE866300}" destId="{2C2588D4-E85A-4D1B-961B-72C27866A2B6}" srcOrd="1" destOrd="0" presId="urn:microsoft.com/office/officeart/2005/8/layout/list1"/>
    <dgm:cxn modelId="{FBC38738-EFD8-465D-80DD-97532A991C19}" type="presParOf" srcId="{54477F08-D11F-4BF4-96FD-74FCBE866300}" destId="{3AC460EB-3430-4850-85A5-E081341D4F07}" srcOrd="2" destOrd="0" presId="urn:microsoft.com/office/officeart/2005/8/layout/list1"/>
    <dgm:cxn modelId="{189D8030-11DE-40E1-842C-F59FE1B63913}" type="presParOf" srcId="{54477F08-D11F-4BF4-96FD-74FCBE866300}" destId="{ABCC86C0-F6D0-4830-A031-05744F808943}" srcOrd="3" destOrd="0" presId="urn:microsoft.com/office/officeart/2005/8/layout/list1"/>
    <dgm:cxn modelId="{167C3B17-88FD-4641-AE82-5AE119913EAA}" type="presParOf" srcId="{54477F08-D11F-4BF4-96FD-74FCBE866300}" destId="{E383C408-7635-4060-9D61-702FD26736CE}" srcOrd="4" destOrd="0" presId="urn:microsoft.com/office/officeart/2005/8/layout/list1"/>
    <dgm:cxn modelId="{8C14DFAB-A167-494D-B4E7-5BA52C4582C0}" type="presParOf" srcId="{E383C408-7635-4060-9D61-702FD26736CE}" destId="{20977EE2-856C-4F09-A5FD-BC1043B9C157}" srcOrd="0" destOrd="0" presId="urn:microsoft.com/office/officeart/2005/8/layout/list1"/>
    <dgm:cxn modelId="{E3207606-8B97-4C7E-A986-B018C35F69E0}" type="presParOf" srcId="{E383C408-7635-4060-9D61-702FD26736CE}" destId="{307A8081-078A-48C9-A96B-CF008C36E163}" srcOrd="1" destOrd="0" presId="urn:microsoft.com/office/officeart/2005/8/layout/list1"/>
    <dgm:cxn modelId="{FEDC941D-E1F0-410C-AC07-324987024264}" type="presParOf" srcId="{54477F08-D11F-4BF4-96FD-74FCBE866300}" destId="{7E35F737-53F2-4D94-AEF6-880FD95D5264}" srcOrd="5" destOrd="0" presId="urn:microsoft.com/office/officeart/2005/8/layout/list1"/>
    <dgm:cxn modelId="{216346D3-BD65-4E71-9F2D-C31E1D285997}" type="presParOf" srcId="{54477F08-D11F-4BF4-96FD-74FCBE866300}" destId="{D284B82D-C42F-43C1-AB48-272F8C7552F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65818-1D1D-4F09-8628-8530BC3895E2}" type="doc">
      <dgm:prSet loTypeId="urn:microsoft.com/office/officeart/2005/8/layout/arrow3" loCatId="relationship" qsTypeId="urn:microsoft.com/office/officeart/2005/8/quickstyle/simple1" qsCatId="simple" csTypeId="urn:microsoft.com/office/officeart/2005/8/colors/accent1_2" csCatId="accent1"/>
      <dgm:spPr/>
      <dgm:t>
        <a:bodyPr/>
        <a:lstStyle/>
        <a:p>
          <a:endParaRPr lang="en-US"/>
        </a:p>
      </dgm:t>
    </dgm:pt>
    <dgm:pt modelId="{A6BAE0F9-9213-42F9-A95D-ED0087254577}">
      <dgm:prSet/>
      <dgm:spPr/>
      <dgm:t>
        <a:bodyPr/>
        <a:lstStyle/>
        <a:p>
          <a:r>
            <a:rPr lang="en-US" dirty="0"/>
            <a:t>The public’s right to safe and efficient movement</a:t>
          </a:r>
        </a:p>
      </dgm:t>
    </dgm:pt>
    <dgm:pt modelId="{4220A736-B252-4719-AD5B-55B48166C50F}" type="parTrans" cxnId="{D8F0A12C-5D61-4A14-B295-F43379CB1D81}">
      <dgm:prSet/>
      <dgm:spPr/>
      <dgm:t>
        <a:bodyPr/>
        <a:lstStyle/>
        <a:p>
          <a:endParaRPr lang="en-US"/>
        </a:p>
      </dgm:t>
    </dgm:pt>
    <dgm:pt modelId="{C624D075-77DE-4DD5-B4AB-391822CCC94F}" type="sibTrans" cxnId="{D8F0A12C-5D61-4A14-B295-F43379CB1D81}">
      <dgm:prSet/>
      <dgm:spPr/>
      <dgm:t>
        <a:bodyPr/>
        <a:lstStyle/>
        <a:p>
          <a:endParaRPr lang="en-US"/>
        </a:p>
      </dgm:t>
    </dgm:pt>
    <dgm:pt modelId="{59F2C95B-529A-4638-B30B-F61DAE3BFAB4}">
      <dgm:prSet/>
      <dgm:spPr/>
      <dgm:t>
        <a:bodyPr/>
        <a:lstStyle/>
        <a:p>
          <a:r>
            <a:rPr lang="en-US"/>
            <a:t>The landowners right to suitable and sufficient access</a:t>
          </a:r>
        </a:p>
      </dgm:t>
    </dgm:pt>
    <dgm:pt modelId="{4CEEC15E-EAC3-453E-96B2-D1954B643C74}" type="parTrans" cxnId="{53AB6062-A41F-41A8-903E-CF80E33F951F}">
      <dgm:prSet/>
      <dgm:spPr/>
      <dgm:t>
        <a:bodyPr/>
        <a:lstStyle/>
        <a:p>
          <a:endParaRPr lang="en-US"/>
        </a:p>
      </dgm:t>
    </dgm:pt>
    <dgm:pt modelId="{F19E4BA6-5AA4-4AE5-BF67-7B5C04BA252B}" type="sibTrans" cxnId="{53AB6062-A41F-41A8-903E-CF80E33F951F}">
      <dgm:prSet/>
      <dgm:spPr/>
      <dgm:t>
        <a:bodyPr/>
        <a:lstStyle/>
        <a:p>
          <a:endParaRPr lang="en-US"/>
        </a:p>
      </dgm:t>
    </dgm:pt>
    <dgm:pt modelId="{F5A3FDA3-2D2F-432A-8B83-847F562BD90C}" type="pres">
      <dgm:prSet presAssocID="{77B65818-1D1D-4F09-8628-8530BC3895E2}" presName="compositeShape" presStyleCnt="0">
        <dgm:presLayoutVars>
          <dgm:chMax val="2"/>
          <dgm:dir/>
          <dgm:resizeHandles val="exact"/>
        </dgm:presLayoutVars>
      </dgm:prSet>
      <dgm:spPr/>
    </dgm:pt>
    <dgm:pt modelId="{C452BA3E-8C63-41C7-9ED2-3C3FC2745482}" type="pres">
      <dgm:prSet presAssocID="{77B65818-1D1D-4F09-8628-8530BC3895E2}" presName="divider" presStyleLbl="fgShp" presStyleIdx="0" presStyleCnt="1"/>
      <dgm:spPr/>
    </dgm:pt>
    <dgm:pt modelId="{2F396F13-B251-4475-89EC-1BAF068CCCF5}" type="pres">
      <dgm:prSet presAssocID="{A6BAE0F9-9213-42F9-A95D-ED0087254577}" presName="downArrow" presStyleLbl="node1" presStyleIdx="0" presStyleCnt="2"/>
      <dgm:spPr/>
    </dgm:pt>
    <dgm:pt modelId="{127CFDDB-94D7-421A-9906-AA38877DC3E5}" type="pres">
      <dgm:prSet presAssocID="{A6BAE0F9-9213-42F9-A95D-ED0087254577}" presName="downArrowText" presStyleLbl="revTx" presStyleIdx="0" presStyleCnt="2">
        <dgm:presLayoutVars>
          <dgm:bulletEnabled val="1"/>
        </dgm:presLayoutVars>
      </dgm:prSet>
      <dgm:spPr/>
    </dgm:pt>
    <dgm:pt modelId="{879ED7AA-CDE2-4E8C-A6ED-0520D1253FFE}" type="pres">
      <dgm:prSet presAssocID="{59F2C95B-529A-4638-B30B-F61DAE3BFAB4}" presName="upArrow" presStyleLbl="node1" presStyleIdx="1" presStyleCnt="2"/>
      <dgm:spPr/>
    </dgm:pt>
    <dgm:pt modelId="{38C5637F-6478-4DBE-84E9-BA7964A13E3F}" type="pres">
      <dgm:prSet presAssocID="{59F2C95B-529A-4638-B30B-F61DAE3BFAB4}" presName="upArrowText" presStyleLbl="revTx" presStyleIdx="1" presStyleCnt="2">
        <dgm:presLayoutVars>
          <dgm:bulletEnabled val="1"/>
        </dgm:presLayoutVars>
      </dgm:prSet>
      <dgm:spPr/>
    </dgm:pt>
  </dgm:ptLst>
  <dgm:cxnLst>
    <dgm:cxn modelId="{D8F0A12C-5D61-4A14-B295-F43379CB1D81}" srcId="{77B65818-1D1D-4F09-8628-8530BC3895E2}" destId="{A6BAE0F9-9213-42F9-A95D-ED0087254577}" srcOrd="0" destOrd="0" parTransId="{4220A736-B252-4719-AD5B-55B48166C50F}" sibTransId="{C624D075-77DE-4DD5-B4AB-391822CCC94F}"/>
    <dgm:cxn modelId="{53AB6062-A41F-41A8-903E-CF80E33F951F}" srcId="{77B65818-1D1D-4F09-8628-8530BC3895E2}" destId="{59F2C95B-529A-4638-B30B-F61DAE3BFAB4}" srcOrd="1" destOrd="0" parTransId="{4CEEC15E-EAC3-453E-96B2-D1954B643C74}" sibTransId="{F19E4BA6-5AA4-4AE5-BF67-7B5C04BA252B}"/>
    <dgm:cxn modelId="{C57CB444-E713-4AC6-BC5A-DE3C44F96AF4}" type="presOf" srcId="{59F2C95B-529A-4638-B30B-F61DAE3BFAB4}" destId="{38C5637F-6478-4DBE-84E9-BA7964A13E3F}" srcOrd="0" destOrd="0" presId="urn:microsoft.com/office/officeart/2005/8/layout/arrow3"/>
    <dgm:cxn modelId="{73177A4A-C18D-4B68-8FD3-24D9C6D50A3C}" type="presOf" srcId="{77B65818-1D1D-4F09-8628-8530BC3895E2}" destId="{F5A3FDA3-2D2F-432A-8B83-847F562BD90C}" srcOrd="0" destOrd="0" presId="urn:microsoft.com/office/officeart/2005/8/layout/arrow3"/>
    <dgm:cxn modelId="{474A8CC9-7F1D-45D7-931A-1C104FCE163F}" type="presOf" srcId="{A6BAE0F9-9213-42F9-A95D-ED0087254577}" destId="{127CFDDB-94D7-421A-9906-AA38877DC3E5}" srcOrd="0" destOrd="0" presId="urn:microsoft.com/office/officeart/2005/8/layout/arrow3"/>
    <dgm:cxn modelId="{948E0D25-BBDA-480E-B78F-97455B4E5223}" type="presParOf" srcId="{F5A3FDA3-2D2F-432A-8B83-847F562BD90C}" destId="{C452BA3E-8C63-41C7-9ED2-3C3FC2745482}" srcOrd="0" destOrd="0" presId="urn:microsoft.com/office/officeart/2005/8/layout/arrow3"/>
    <dgm:cxn modelId="{D57F88AB-BF30-4223-BFB5-F24007D6BD28}" type="presParOf" srcId="{F5A3FDA3-2D2F-432A-8B83-847F562BD90C}" destId="{2F396F13-B251-4475-89EC-1BAF068CCCF5}" srcOrd="1" destOrd="0" presId="urn:microsoft.com/office/officeart/2005/8/layout/arrow3"/>
    <dgm:cxn modelId="{3FA87B7B-DDF5-4EB9-A4D8-3CF3F5DCB0C4}" type="presParOf" srcId="{F5A3FDA3-2D2F-432A-8B83-847F562BD90C}" destId="{127CFDDB-94D7-421A-9906-AA38877DC3E5}" srcOrd="2" destOrd="0" presId="urn:microsoft.com/office/officeart/2005/8/layout/arrow3"/>
    <dgm:cxn modelId="{633D3F03-4327-4844-BC2C-A55B1FAE48B9}" type="presParOf" srcId="{F5A3FDA3-2D2F-432A-8B83-847F562BD90C}" destId="{879ED7AA-CDE2-4E8C-A6ED-0520D1253FFE}" srcOrd="3" destOrd="0" presId="urn:microsoft.com/office/officeart/2005/8/layout/arrow3"/>
    <dgm:cxn modelId="{1FD3915C-C020-466B-AC0A-891E3B26EB1D}" type="presParOf" srcId="{F5A3FDA3-2D2F-432A-8B83-847F562BD90C}" destId="{38C5637F-6478-4DBE-84E9-BA7964A13E3F}"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1391A0-B50A-45D1-A450-FF15786A9851}"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770759A6-FA1F-4E2F-8D43-D36F38CAD141}">
      <dgm:prSet/>
      <dgm:spPr/>
      <dgm:t>
        <a:bodyPr/>
        <a:lstStyle/>
        <a:p>
          <a:r>
            <a:rPr lang="en-US" dirty="0"/>
            <a:t>Private rights of access are generally subservient to the public’s right to free and safe use of public streets</a:t>
          </a:r>
        </a:p>
      </dgm:t>
    </dgm:pt>
    <dgm:pt modelId="{68610540-65A3-4C78-B27E-7231ED68DF25}" type="parTrans" cxnId="{D0282CB4-107E-4FDB-AD60-D6C1D38474E2}">
      <dgm:prSet/>
      <dgm:spPr/>
      <dgm:t>
        <a:bodyPr/>
        <a:lstStyle/>
        <a:p>
          <a:endParaRPr lang="en-US"/>
        </a:p>
      </dgm:t>
    </dgm:pt>
    <dgm:pt modelId="{DCBE92E5-66B7-45A9-84A8-9E1047D3E490}" type="sibTrans" cxnId="{D0282CB4-107E-4FDB-AD60-D6C1D38474E2}">
      <dgm:prSet/>
      <dgm:spPr/>
      <dgm:t>
        <a:bodyPr/>
        <a:lstStyle/>
        <a:p>
          <a:endParaRPr lang="en-US"/>
        </a:p>
      </dgm:t>
    </dgm:pt>
    <dgm:pt modelId="{1577497E-2A61-4F07-A660-CAABFEC2B9F8}" type="pres">
      <dgm:prSet presAssocID="{701391A0-B50A-45D1-A450-FF15786A9851}" presName="compositeShape" presStyleCnt="0">
        <dgm:presLayoutVars>
          <dgm:chMax val="2"/>
          <dgm:dir/>
          <dgm:resizeHandles val="exact"/>
        </dgm:presLayoutVars>
      </dgm:prSet>
      <dgm:spPr/>
    </dgm:pt>
    <dgm:pt modelId="{AA1C8505-D091-44A9-BDE5-158236DE448C}" type="pres">
      <dgm:prSet presAssocID="{770759A6-FA1F-4E2F-8D43-D36F38CAD141}" presName="upArrow" presStyleLbl="node1" presStyleIdx="0" presStyleCnt="1"/>
      <dgm:spPr/>
    </dgm:pt>
    <dgm:pt modelId="{187535FB-6F89-4763-B98A-14046F11BEDF}" type="pres">
      <dgm:prSet presAssocID="{770759A6-FA1F-4E2F-8D43-D36F38CAD141}" presName="upArrowText" presStyleLbl="revTx" presStyleIdx="0" presStyleCnt="1">
        <dgm:presLayoutVars>
          <dgm:chMax val="0"/>
          <dgm:bulletEnabled val="1"/>
        </dgm:presLayoutVars>
      </dgm:prSet>
      <dgm:spPr/>
    </dgm:pt>
  </dgm:ptLst>
  <dgm:cxnLst>
    <dgm:cxn modelId="{354CE152-BB57-4372-A629-3C00BCD6799B}" type="presOf" srcId="{770759A6-FA1F-4E2F-8D43-D36F38CAD141}" destId="{187535FB-6F89-4763-B98A-14046F11BEDF}" srcOrd="0" destOrd="0" presId="urn:microsoft.com/office/officeart/2005/8/layout/arrow4"/>
    <dgm:cxn modelId="{D0282CB4-107E-4FDB-AD60-D6C1D38474E2}" srcId="{701391A0-B50A-45D1-A450-FF15786A9851}" destId="{770759A6-FA1F-4E2F-8D43-D36F38CAD141}" srcOrd="0" destOrd="0" parTransId="{68610540-65A3-4C78-B27E-7231ED68DF25}" sibTransId="{DCBE92E5-66B7-45A9-84A8-9E1047D3E490}"/>
    <dgm:cxn modelId="{02DD76D2-9509-4F7C-89C9-557836EA2A91}" type="presOf" srcId="{701391A0-B50A-45D1-A450-FF15786A9851}" destId="{1577497E-2A61-4F07-A660-CAABFEC2B9F8}" srcOrd="0" destOrd="0" presId="urn:microsoft.com/office/officeart/2005/8/layout/arrow4"/>
    <dgm:cxn modelId="{82D1A244-6FEC-43C6-8D9F-F682C4858FB7}" type="presParOf" srcId="{1577497E-2A61-4F07-A660-CAABFEC2B9F8}" destId="{AA1C8505-D091-44A9-BDE5-158236DE448C}" srcOrd="0" destOrd="0" presId="urn:microsoft.com/office/officeart/2005/8/layout/arrow4"/>
    <dgm:cxn modelId="{4E5EDD4D-1FA6-45DA-871B-2D252E9895A4}" type="presParOf" srcId="{1577497E-2A61-4F07-A660-CAABFEC2B9F8}" destId="{187535FB-6F89-4763-B98A-14046F11BEDF}" srcOrd="1" destOrd="0" presId="urn:microsoft.com/office/officeart/2005/8/layout/arrow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0E5549-8092-44D8-817E-560F60B2E47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6C8B6EB-69D5-47B2-8589-BE9A65C265CB}">
      <dgm:prSet custT="1"/>
      <dgm:spPr/>
      <dgm:t>
        <a:bodyPr/>
        <a:lstStyle/>
        <a:p>
          <a:r>
            <a:rPr lang="en-US" sz="2000" dirty="0"/>
            <a:t>COURT: A taking occurred </a:t>
          </a:r>
        </a:p>
      </dgm:t>
    </dgm:pt>
    <dgm:pt modelId="{23BAAF6C-1E74-41B2-97BB-0A7A65091E8D}" type="parTrans" cxnId="{AD4C6950-2120-44C2-9F4C-93BFA8B31549}">
      <dgm:prSet/>
      <dgm:spPr/>
      <dgm:t>
        <a:bodyPr/>
        <a:lstStyle/>
        <a:p>
          <a:endParaRPr lang="en-US"/>
        </a:p>
      </dgm:t>
    </dgm:pt>
    <dgm:pt modelId="{119BBA1C-6624-4232-B106-BE4062943D01}" type="sibTrans" cxnId="{AD4C6950-2120-44C2-9F4C-93BFA8B31549}">
      <dgm:prSet/>
      <dgm:spPr/>
      <dgm:t>
        <a:bodyPr/>
        <a:lstStyle/>
        <a:p>
          <a:endParaRPr lang="en-US"/>
        </a:p>
      </dgm:t>
    </dgm:pt>
    <dgm:pt modelId="{8021C39B-2A90-47DB-A562-4402FEF71B3A}">
      <dgm:prSet/>
      <dgm:spPr/>
      <dgm:t>
        <a:bodyPr/>
        <a:lstStyle/>
        <a:p>
          <a:r>
            <a:rPr lang="en-US" dirty="0"/>
            <a:t>When governmental action causes a substantial loss of access, even though no physical appropriate of the property itself, there is a right to be compensated. </a:t>
          </a:r>
        </a:p>
      </dgm:t>
    </dgm:pt>
    <dgm:pt modelId="{BECAE629-10E3-48AA-9C96-2D3AA7B6A094}" type="parTrans" cxnId="{4B01845B-198A-4AF8-9F09-965B682728DA}">
      <dgm:prSet/>
      <dgm:spPr/>
      <dgm:t>
        <a:bodyPr/>
        <a:lstStyle/>
        <a:p>
          <a:endParaRPr lang="en-US"/>
        </a:p>
      </dgm:t>
    </dgm:pt>
    <dgm:pt modelId="{EB121F7C-1AD7-4492-B51C-9A7898241B44}" type="sibTrans" cxnId="{4B01845B-198A-4AF8-9F09-965B682728DA}">
      <dgm:prSet/>
      <dgm:spPr/>
      <dgm:t>
        <a:bodyPr/>
        <a:lstStyle/>
        <a:p>
          <a:endParaRPr lang="en-US"/>
        </a:p>
      </dgm:t>
    </dgm:pt>
    <dgm:pt modelId="{78CD71BB-A85C-4F06-8FD0-1341E183B89F}">
      <dgm:prSet/>
      <dgm:spPr/>
      <dgm:t>
        <a:bodyPr/>
        <a:lstStyle/>
        <a:p>
          <a:r>
            <a:rPr lang="en-US" dirty="0"/>
            <a:t>The plaintiffs lost more than their most convenient method of access.</a:t>
          </a:r>
        </a:p>
      </dgm:t>
    </dgm:pt>
    <dgm:pt modelId="{E441FDF2-7916-4862-AB17-D2B2FFDBFC9B}" type="parTrans" cxnId="{7A164587-7C09-497A-B5A8-0BBA01A1F884}">
      <dgm:prSet/>
      <dgm:spPr/>
      <dgm:t>
        <a:bodyPr/>
        <a:lstStyle/>
        <a:p>
          <a:endParaRPr lang="en-US"/>
        </a:p>
      </dgm:t>
    </dgm:pt>
    <dgm:pt modelId="{AE433C35-BC8C-448A-966A-0693E39D10AD}" type="sibTrans" cxnId="{7A164587-7C09-497A-B5A8-0BBA01A1F884}">
      <dgm:prSet/>
      <dgm:spPr/>
      <dgm:t>
        <a:bodyPr/>
        <a:lstStyle/>
        <a:p>
          <a:endParaRPr lang="en-US"/>
        </a:p>
      </dgm:t>
    </dgm:pt>
    <dgm:pt modelId="{6C974681-AD2E-4478-A7DF-622C578801D3}">
      <dgm:prSet/>
      <dgm:spPr/>
      <dgm:t>
        <a:bodyPr/>
        <a:lstStyle/>
        <a:p>
          <a:r>
            <a:rPr lang="en-US" dirty="0"/>
            <a:t>A complete loss of access is not necessary, but access must be substantially diminished.</a:t>
          </a:r>
        </a:p>
      </dgm:t>
    </dgm:pt>
    <dgm:pt modelId="{99E5524E-3552-45A0-A6BD-6446581B212E}" type="parTrans" cxnId="{D653CB38-3714-4FC1-9CCB-13DDFD73237D}">
      <dgm:prSet/>
      <dgm:spPr/>
      <dgm:t>
        <a:bodyPr/>
        <a:lstStyle/>
        <a:p>
          <a:endParaRPr lang="en-US"/>
        </a:p>
      </dgm:t>
    </dgm:pt>
    <dgm:pt modelId="{0C0B391D-0176-479F-8510-79F8AF950C06}" type="sibTrans" cxnId="{D653CB38-3714-4FC1-9CCB-13DDFD73237D}">
      <dgm:prSet/>
      <dgm:spPr/>
      <dgm:t>
        <a:bodyPr/>
        <a:lstStyle/>
        <a:p>
          <a:endParaRPr lang="en-US"/>
        </a:p>
      </dgm:t>
    </dgm:pt>
    <dgm:pt modelId="{9D18B1EA-ED3E-474E-9FD9-BA6F7491D5F1}" type="pres">
      <dgm:prSet presAssocID="{400E5549-8092-44D8-817E-560F60B2E479}" presName="Name0" presStyleCnt="0">
        <dgm:presLayoutVars>
          <dgm:dir/>
          <dgm:animLvl val="lvl"/>
          <dgm:resizeHandles val="exact"/>
        </dgm:presLayoutVars>
      </dgm:prSet>
      <dgm:spPr/>
    </dgm:pt>
    <dgm:pt modelId="{F9F53D11-DB57-4C87-A296-E12CF3F500E4}" type="pres">
      <dgm:prSet presAssocID="{F6C8B6EB-69D5-47B2-8589-BE9A65C265CB}" presName="composite" presStyleCnt="0"/>
      <dgm:spPr/>
    </dgm:pt>
    <dgm:pt modelId="{F3FB05B3-007A-496D-9127-FEEAC9D301DC}" type="pres">
      <dgm:prSet presAssocID="{F6C8B6EB-69D5-47B2-8589-BE9A65C265CB}" presName="parTx" presStyleLbl="alignNode1" presStyleIdx="0" presStyleCnt="1">
        <dgm:presLayoutVars>
          <dgm:chMax val="0"/>
          <dgm:chPref val="0"/>
          <dgm:bulletEnabled val="1"/>
        </dgm:presLayoutVars>
      </dgm:prSet>
      <dgm:spPr/>
    </dgm:pt>
    <dgm:pt modelId="{50EC6704-76A0-43F6-BD00-4D29E49E062C}" type="pres">
      <dgm:prSet presAssocID="{F6C8B6EB-69D5-47B2-8589-BE9A65C265CB}" presName="desTx" presStyleLbl="alignAccFollowNode1" presStyleIdx="0" presStyleCnt="1" custScaleY="109552" custLinFactNeighborY="2890">
        <dgm:presLayoutVars>
          <dgm:bulletEnabled val="1"/>
        </dgm:presLayoutVars>
      </dgm:prSet>
      <dgm:spPr/>
    </dgm:pt>
  </dgm:ptLst>
  <dgm:cxnLst>
    <dgm:cxn modelId="{E983C20B-7EE8-475E-831E-C96146136C04}" type="presOf" srcId="{400E5549-8092-44D8-817E-560F60B2E479}" destId="{9D18B1EA-ED3E-474E-9FD9-BA6F7491D5F1}" srcOrd="0" destOrd="0" presId="urn:microsoft.com/office/officeart/2005/8/layout/hList1"/>
    <dgm:cxn modelId="{D653CB38-3714-4FC1-9CCB-13DDFD73237D}" srcId="{F6C8B6EB-69D5-47B2-8589-BE9A65C265CB}" destId="{6C974681-AD2E-4478-A7DF-622C578801D3}" srcOrd="1" destOrd="0" parTransId="{99E5524E-3552-45A0-A6BD-6446581B212E}" sibTransId="{0C0B391D-0176-479F-8510-79F8AF950C06}"/>
    <dgm:cxn modelId="{4B01845B-198A-4AF8-9F09-965B682728DA}" srcId="{F6C8B6EB-69D5-47B2-8589-BE9A65C265CB}" destId="{8021C39B-2A90-47DB-A562-4402FEF71B3A}" srcOrd="0" destOrd="0" parTransId="{BECAE629-10E3-48AA-9C96-2D3AA7B6A094}" sibTransId="{EB121F7C-1AD7-4492-B51C-9A7898241B44}"/>
    <dgm:cxn modelId="{AD4C6950-2120-44C2-9F4C-93BFA8B31549}" srcId="{400E5549-8092-44D8-817E-560F60B2E479}" destId="{F6C8B6EB-69D5-47B2-8589-BE9A65C265CB}" srcOrd="0" destOrd="0" parTransId="{23BAAF6C-1E74-41B2-97BB-0A7A65091E8D}" sibTransId="{119BBA1C-6624-4232-B106-BE4062943D01}"/>
    <dgm:cxn modelId="{A1F5BD54-FFE8-4696-8EBF-B7B76C0ECF2F}" type="presOf" srcId="{78CD71BB-A85C-4F06-8FD0-1341E183B89F}" destId="{50EC6704-76A0-43F6-BD00-4D29E49E062C}" srcOrd="0" destOrd="2" presId="urn:microsoft.com/office/officeart/2005/8/layout/hList1"/>
    <dgm:cxn modelId="{2A988379-CDD9-479B-A732-82A5859B51B9}" type="presOf" srcId="{6C974681-AD2E-4478-A7DF-622C578801D3}" destId="{50EC6704-76A0-43F6-BD00-4D29E49E062C}" srcOrd="0" destOrd="1" presId="urn:microsoft.com/office/officeart/2005/8/layout/hList1"/>
    <dgm:cxn modelId="{7A164587-7C09-497A-B5A8-0BBA01A1F884}" srcId="{F6C8B6EB-69D5-47B2-8589-BE9A65C265CB}" destId="{78CD71BB-A85C-4F06-8FD0-1341E183B89F}" srcOrd="2" destOrd="0" parTransId="{E441FDF2-7916-4862-AB17-D2B2FFDBFC9B}" sibTransId="{AE433C35-BC8C-448A-966A-0693E39D10AD}"/>
    <dgm:cxn modelId="{FC1AB2AD-7416-405C-9BCB-A57CF165F422}" type="presOf" srcId="{F6C8B6EB-69D5-47B2-8589-BE9A65C265CB}" destId="{F3FB05B3-007A-496D-9127-FEEAC9D301DC}" srcOrd="0" destOrd="0" presId="urn:microsoft.com/office/officeart/2005/8/layout/hList1"/>
    <dgm:cxn modelId="{E684D0EC-B063-4F30-9675-E694274DB2FA}" type="presOf" srcId="{8021C39B-2A90-47DB-A562-4402FEF71B3A}" destId="{50EC6704-76A0-43F6-BD00-4D29E49E062C}" srcOrd="0" destOrd="0" presId="urn:microsoft.com/office/officeart/2005/8/layout/hList1"/>
    <dgm:cxn modelId="{B6D403B7-C821-45F2-9F91-7117C116BE37}" type="presParOf" srcId="{9D18B1EA-ED3E-474E-9FD9-BA6F7491D5F1}" destId="{F9F53D11-DB57-4C87-A296-E12CF3F500E4}" srcOrd="0" destOrd="0" presId="urn:microsoft.com/office/officeart/2005/8/layout/hList1"/>
    <dgm:cxn modelId="{2C2D5ECD-581F-4B00-A002-E832BF5061BA}" type="presParOf" srcId="{F9F53D11-DB57-4C87-A296-E12CF3F500E4}" destId="{F3FB05B3-007A-496D-9127-FEEAC9D301DC}" srcOrd="0" destOrd="0" presId="urn:microsoft.com/office/officeart/2005/8/layout/hList1"/>
    <dgm:cxn modelId="{8F276CBF-2AC3-4258-8EFA-C46C707BE477}" type="presParOf" srcId="{F9F53D11-DB57-4C87-A296-E12CF3F500E4}" destId="{50EC6704-76A0-43F6-BD00-4D29E49E062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3AC36-4850-42BF-98FE-A896F2791D7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8AFF620-A175-4C27-B9A3-04B8E5E3EEE1}">
      <dgm:prSet phldrT="[Text]" custT="1"/>
      <dgm:spPr/>
      <dgm:t>
        <a:bodyPr/>
        <a:lstStyle/>
        <a:p>
          <a:r>
            <a:rPr lang="en-US" sz="2000" dirty="0"/>
            <a:t>COURT: A taking did NOT occur.</a:t>
          </a:r>
        </a:p>
      </dgm:t>
    </dgm:pt>
    <dgm:pt modelId="{DF3336CB-4851-4EDE-98C9-147476CDE484}" type="parTrans" cxnId="{2F0BB11B-96A0-4ED4-9806-899770583A32}">
      <dgm:prSet/>
      <dgm:spPr/>
      <dgm:t>
        <a:bodyPr/>
        <a:lstStyle/>
        <a:p>
          <a:endParaRPr lang="en-US"/>
        </a:p>
      </dgm:t>
    </dgm:pt>
    <dgm:pt modelId="{19463484-5DBC-4993-ABE1-5F30AB3CB3FB}" type="sibTrans" cxnId="{2F0BB11B-96A0-4ED4-9806-899770583A32}">
      <dgm:prSet/>
      <dgm:spPr/>
      <dgm:t>
        <a:bodyPr/>
        <a:lstStyle/>
        <a:p>
          <a:endParaRPr lang="en-US"/>
        </a:p>
      </dgm:t>
    </dgm:pt>
    <dgm:pt modelId="{5C085832-1185-446E-87B6-7B1BEA715443}">
      <dgm:prSet phldrT="[Text]"/>
      <dgm:spPr/>
      <dgm:t>
        <a:bodyPr/>
        <a:lstStyle/>
        <a:p>
          <a:r>
            <a:rPr lang="en-US" sz="2300" dirty="0"/>
            <a:t>Landowner has no property right in the continuation or maintenance of traffic flow past his property. Impairment of traffic flow is not recoverable.</a:t>
          </a:r>
        </a:p>
      </dgm:t>
    </dgm:pt>
    <dgm:pt modelId="{D66CEF4E-D07B-47F6-9F33-614AA1A02361}" type="parTrans" cxnId="{315B49EB-C35F-41A2-B790-18F2B212CB30}">
      <dgm:prSet/>
      <dgm:spPr/>
      <dgm:t>
        <a:bodyPr/>
        <a:lstStyle/>
        <a:p>
          <a:endParaRPr lang="en-US"/>
        </a:p>
      </dgm:t>
    </dgm:pt>
    <dgm:pt modelId="{B769C265-792C-4B5C-9895-47E21AE04C0E}" type="sibTrans" cxnId="{315B49EB-C35F-41A2-B790-18F2B212CB30}">
      <dgm:prSet/>
      <dgm:spPr/>
      <dgm:t>
        <a:bodyPr/>
        <a:lstStyle/>
        <a:p>
          <a:endParaRPr lang="en-US"/>
        </a:p>
      </dgm:t>
    </dgm:pt>
    <dgm:pt modelId="{4A3F7E81-A284-4D37-A03D-C69303F75BF7}" type="pres">
      <dgm:prSet presAssocID="{F8D3AC36-4850-42BF-98FE-A896F2791D76}" presName="Name0" presStyleCnt="0">
        <dgm:presLayoutVars>
          <dgm:dir/>
          <dgm:animLvl val="lvl"/>
          <dgm:resizeHandles val="exact"/>
        </dgm:presLayoutVars>
      </dgm:prSet>
      <dgm:spPr/>
    </dgm:pt>
    <dgm:pt modelId="{2B5A5BE9-0A5C-40E7-BADE-BC89AB63D53D}" type="pres">
      <dgm:prSet presAssocID="{98AFF620-A175-4C27-B9A3-04B8E5E3EEE1}" presName="composite" presStyleCnt="0"/>
      <dgm:spPr/>
    </dgm:pt>
    <dgm:pt modelId="{6228B17B-287A-4FF4-B0B7-10C173911D8F}" type="pres">
      <dgm:prSet presAssocID="{98AFF620-A175-4C27-B9A3-04B8E5E3EEE1}" presName="parTx" presStyleLbl="alignNode1" presStyleIdx="0" presStyleCnt="1" custLinFactNeighborX="6118" custLinFactNeighborY="-1461">
        <dgm:presLayoutVars>
          <dgm:chMax val="0"/>
          <dgm:chPref val="0"/>
          <dgm:bulletEnabled val="1"/>
        </dgm:presLayoutVars>
      </dgm:prSet>
      <dgm:spPr/>
    </dgm:pt>
    <dgm:pt modelId="{1DE72115-39DC-4B5C-A471-9DC78188B617}" type="pres">
      <dgm:prSet presAssocID="{98AFF620-A175-4C27-B9A3-04B8E5E3EEE1}" presName="desTx" presStyleLbl="alignAccFollowNode1" presStyleIdx="0" presStyleCnt="1">
        <dgm:presLayoutVars>
          <dgm:bulletEnabled val="1"/>
        </dgm:presLayoutVars>
      </dgm:prSet>
      <dgm:spPr/>
    </dgm:pt>
  </dgm:ptLst>
  <dgm:cxnLst>
    <dgm:cxn modelId="{2F0BB11B-96A0-4ED4-9806-899770583A32}" srcId="{F8D3AC36-4850-42BF-98FE-A896F2791D76}" destId="{98AFF620-A175-4C27-B9A3-04B8E5E3EEE1}" srcOrd="0" destOrd="0" parTransId="{DF3336CB-4851-4EDE-98C9-147476CDE484}" sibTransId="{19463484-5DBC-4993-ABE1-5F30AB3CB3FB}"/>
    <dgm:cxn modelId="{84E2A173-7B4F-4C1E-8313-4873B6DD4158}" type="presOf" srcId="{5C085832-1185-446E-87B6-7B1BEA715443}" destId="{1DE72115-39DC-4B5C-A471-9DC78188B617}" srcOrd="0" destOrd="0" presId="urn:microsoft.com/office/officeart/2005/8/layout/hList1"/>
    <dgm:cxn modelId="{E61672C2-8318-4AFD-AB55-242AEB3EE50D}" type="presOf" srcId="{98AFF620-A175-4C27-B9A3-04B8E5E3EEE1}" destId="{6228B17B-287A-4FF4-B0B7-10C173911D8F}" srcOrd="0" destOrd="0" presId="urn:microsoft.com/office/officeart/2005/8/layout/hList1"/>
    <dgm:cxn modelId="{929802CB-429F-4719-80F5-BB3A8A7211A7}" type="presOf" srcId="{F8D3AC36-4850-42BF-98FE-A896F2791D76}" destId="{4A3F7E81-A284-4D37-A03D-C69303F75BF7}" srcOrd="0" destOrd="0" presId="urn:microsoft.com/office/officeart/2005/8/layout/hList1"/>
    <dgm:cxn modelId="{315B49EB-C35F-41A2-B790-18F2B212CB30}" srcId="{98AFF620-A175-4C27-B9A3-04B8E5E3EEE1}" destId="{5C085832-1185-446E-87B6-7B1BEA715443}" srcOrd="0" destOrd="0" parTransId="{D66CEF4E-D07B-47F6-9F33-614AA1A02361}" sibTransId="{B769C265-792C-4B5C-9895-47E21AE04C0E}"/>
    <dgm:cxn modelId="{D2DE858C-73AF-47E3-BE29-782CFFBC9D69}" type="presParOf" srcId="{4A3F7E81-A284-4D37-A03D-C69303F75BF7}" destId="{2B5A5BE9-0A5C-40E7-BADE-BC89AB63D53D}" srcOrd="0" destOrd="0" presId="urn:microsoft.com/office/officeart/2005/8/layout/hList1"/>
    <dgm:cxn modelId="{A8048C69-C663-45D6-9D90-5305A2697291}" type="presParOf" srcId="{2B5A5BE9-0A5C-40E7-BADE-BC89AB63D53D}" destId="{6228B17B-287A-4FF4-B0B7-10C173911D8F}" srcOrd="0" destOrd="0" presId="urn:microsoft.com/office/officeart/2005/8/layout/hList1"/>
    <dgm:cxn modelId="{2BDA84A5-2AD1-4CE9-912E-F24A17052BE4}" type="presParOf" srcId="{2B5A5BE9-0A5C-40E7-BADE-BC89AB63D53D}" destId="{1DE72115-39DC-4B5C-A471-9DC78188B61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753822-1C86-4092-9671-9BD9DF7D887B}"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50E22EC8-B73A-4B98-8725-C96423E4A182}">
      <dgm:prSet/>
      <dgm:spPr/>
      <dgm:t>
        <a:bodyPr/>
        <a:lstStyle/>
        <a:p>
          <a:r>
            <a:rPr lang="en-US"/>
            <a:t>Standards versus guidelines</a:t>
          </a:r>
        </a:p>
      </dgm:t>
    </dgm:pt>
    <dgm:pt modelId="{726C4DF9-0DA8-4C6D-B4DA-043D23DB6E4D}" type="parTrans" cxnId="{14C36275-81BA-4336-8DB1-9A25BDC7D9B2}">
      <dgm:prSet/>
      <dgm:spPr/>
      <dgm:t>
        <a:bodyPr/>
        <a:lstStyle/>
        <a:p>
          <a:endParaRPr lang="en-US"/>
        </a:p>
      </dgm:t>
    </dgm:pt>
    <dgm:pt modelId="{DB6A46E6-DD49-4F58-BE3C-83EF5D679A83}" type="sibTrans" cxnId="{14C36275-81BA-4336-8DB1-9A25BDC7D9B2}">
      <dgm:prSet/>
      <dgm:spPr/>
      <dgm:t>
        <a:bodyPr/>
        <a:lstStyle/>
        <a:p>
          <a:endParaRPr lang="en-US"/>
        </a:p>
      </dgm:t>
    </dgm:pt>
    <dgm:pt modelId="{B019DCE1-816B-4E0A-97C6-43735225954F}">
      <dgm:prSet/>
      <dgm:spPr/>
      <dgm:t>
        <a:bodyPr/>
        <a:lstStyle/>
        <a:p>
          <a:r>
            <a:rPr lang="en-US"/>
            <a:t>Clear rationale and procedures</a:t>
          </a:r>
        </a:p>
      </dgm:t>
    </dgm:pt>
    <dgm:pt modelId="{67F41E13-AA1F-4463-94D9-6FBC33BF54EB}" type="parTrans" cxnId="{8DCE9234-5ABF-4D0D-A895-D7FC6ABCDBB0}">
      <dgm:prSet/>
      <dgm:spPr/>
      <dgm:t>
        <a:bodyPr/>
        <a:lstStyle/>
        <a:p>
          <a:endParaRPr lang="en-US"/>
        </a:p>
      </dgm:t>
    </dgm:pt>
    <dgm:pt modelId="{DD2A7BE4-48E2-4537-B551-7997D9F71103}" type="sibTrans" cxnId="{8DCE9234-5ABF-4D0D-A895-D7FC6ABCDBB0}">
      <dgm:prSet/>
      <dgm:spPr/>
      <dgm:t>
        <a:bodyPr/>
        <a:lstStyle/>
        <a:p>
          <a:endParaRPr lang="en-US"/>
        </a:p>
      </dgm:t>
    </dgm:pt>
    <dgm:pt modelId="{72894544-3A4D-494D-A105-CB33B969E29F}">
      <dgm:prSet/>
      <dgm:spPr/>
      <dgm:t>
        <a:bodyPr/>
        <a:lstStyle/>
        <a:p>
          <a:r>
            <a:rPr lang="en-US"/>
            <a:t>Written records of decisions and discussions</a:t>
          </a:r>
        </a:p>
      </dgm:t>
    </dgm:pt>
    <dgm:pt modelId="{DB024F3B-9D16-4AA7-A5D7-51B338D0ED76}" type="parTrans" cxnId="{267A3413-62E6-4E70-902B-7045CBCF77E4}">
      <dgm:prSet/>
      <dgm:spPr/>
      <dgm:t>
        <a:bodyPr/>
        <a:lstStyle/>
        <a:p>
          <a:endParaRPr lang="en-US"/>
        </a:p>
      </dgm:t>
    </dgm:pt>
    <dgm:pt modelId="{1E8D6F21-1C75-4EFF-8F3C-865516121B39}" type="sibTrans" cxnId="{267A3413-62E6-4E70-902B-7045CBCF77E4}">
      <dgm:prSet/>
      <dgm:spPr/>
      <dgm:t>
        <a:bodyPr/>
        <a:lstStyle/>
        <a:p>
          <a:endParaRPr lang="en-US"/>
        </a:p>
      </dgm:t>
    </dgm:pt>
    <dgm:pt modelId="{961614D4-E8F2-4166-8BFE-35474B7DED28}">
      <dgm:prSet/>
      <dgm:spPr/>
      <dgm:t>
        <a:bodyPr/>
        <a:lstStyle/>
        <a:p>
          <a:r>
            <a:rPr lang="en-US"/>
            <a:t>Consistent decision-making, especially deviations from standards</a:t>
          </a:r>
        </a:p>
      </dgm:t>
    </dgm:pt>
    <dgm:pt modelId="{F9E9FB87-C279-4FA2-AE78-2041D0871AF1}" type="parTrans" cxnId="{4645EB72-3D2C-4DE7-8EB4-02C38786E6E3}">
      <dgm:prSet/>
      <dgm:spPr/>
      <dgm:t>
        <a:bodyPr/>
        <a:lstStyle/>
        <a:p>
          <a:endParaRPr lang="en-US"/>
        </a:p>
      </dgm:t>
    </dgm:pt>
    <dgm:pt modelId="{A88F6D91-8256-4AFD-836B-6756584CAEA0}" type="sibTrans" cxnId="{4645EB72-3D2C-4DE7-8EB4-02C38786E6E3}">
      <dgm:prSet/>
      <dgm:spPr/>
      <dgm:t>
        <a:bodyPr/>
        <a:lstStyle/>
        <a:p>
          <a:endParaRPr lang="en-US"/>
        </a:p>
      </dgm:t>
    </dgm:pt>
    <dgm:pt modelId="{64743F60-C13A-41BD-A423-BB2C06A7E763}">
      <dgm:prSet/>
      <dgm:spPr/>
      <dgm:t>
        <a:bodyPr/>
        <a:lstStyle/>
        <a:p>
          <a:r>
            <a:rPr lang="en-US"/>
            <a:t>State/local coordination and consistent standards</a:t>
          </a:r>
        </a:p>
      </dgm:t>
    </dgm:pt>
    <dgm:pt modelId="{C64AD301-6F84-4849-85D0-BD839E7ADCCB}" type="parTrans" cxnId="{FAE14B95-388C-40D0-B38D-0F79DFC1A0EB}">
      <dgm:prSet/>
      <dgm:spPr/>
      <dgm:t>
        <a:bodyPr/>
        <a:lstStyle/>
        <a:p>
          <a:endParaRPr lang="en-US"/>
        </a:p>
      </dgm:t>
    </dgm:pt>
    <dgm:pt modelId="{0A91158E-ED89-41A7-9F85-02A349314B3B}" type="sibTrans" cxnId="{FAE14B95-388C-40D0-B38D-0F79DFC1A0EB}">
      <dgm:prSet/>
      <dgm:spPr/>
      <dgm:t>
        <a:bodyPr/>
        <a:lstStyle/>
        <a:p>
          <a:endParaRPr lang="en-US"/>
        </a:p>
      </dgm:t>
    </dgm:pt>
    <dgm:pt modelId="{BFDEB848-2B1B-4E06-98DC-0C8B9CC29B95}">
      <dgm:prSet/>
      <dgm:spPr/>
      <dgm:t>
        <a:bodyPr/>
        <a:lstStyle/>
        <a:p>
          <a:r>
            <a:rPr lang="en-US"/>
            <a:t>Training, public involvement, and effective communication</a:t>
          </a:r>
        </a:p>
      </dgm:t>
    </dgm:pt>
    <dgm:pt modelId="{8F6B4124-BB30-47E6-98CD-395BC43A7035}" type="parTrans" cxnId="{7B3D848A-0637-425F-8EC4-A5A6299EF222}">
      <dgm:prSet/>
      <dgm:spPr/>
      <dgm:t>
        <a:bodyPr/>
        <a:lstStyle/>
        <a:p>
          <a:endParaRPr lang="en-US"/>
        </a:p>
      </dgm:t>
    </dgm:pt>
    <dgm:pt modelId="{67D9A7C8-9310-49E6-9B22-3A43C24B4D27}" type="sibTrans" cxnId="{7B3D848A-0637-425F-8EC4-A5A6299EF222}">
      <dgm:prSet/>
      <dgm:spPr/>
      <dgm:t>
        <a:bodyPr/>
        <a:lstStyle/>
        <a:p>
          <a:endParaRPr lang="en-US"/>
        </a:p>
      </dgm:t>
    </dgm:pt>
    <dgm:pt modelId="{8E91D061-B39E-4127-87F2-A4FC826B9E9B}" type="pres">
      <dgm:prSet presAssocID="{95753822-1C86-4092-9671-9BD9DF7D887B}" presName="Name0" presStyleCnt="0">
        <dgm:presLayoutVars>
          <dgm:dir/>
          <dgm:resizeHandles val="exact"/>
        </dgm:presLayoutVars>
      </dgm:prSet>
      <dgm:spPr/>
    </dgm:pt>
    <dgm:pt modelId="{2BAF2838-47FA-408A-A4AE-6B472E2BDAEA}" type="pres">
      <dgm:prSet presAssocID="{50E22EC8-B73A-4B98-8725-C96423E4A182}" presName="node" presStyleLbl="node1" presStyleIdx="0" presStyleCnt="6">
        <dgm:presLayoutVars>
          <dgm:bulletEnabled val="1"/>
        </dgm:presLayoutVars>
      </dgm:prSet>
      <dgm:spPr/>
    </dgm:pt>
    <dgm:pt modelId="{B4927D8F-71CE-4180-AC46-20BF6D108BDC}" type="pres">
      <dgm:prSet presAssocID="{DB6A46E6-DD49-4F58-BE3C-83EF5D679A83}" presName="sibTrans" presStyleLbl="sibTrans1D1" presStyleIdx="0" presStyleCnt="5"/>
      <dgm:spPr/>
    </dgm:pt>
    <dgm:pt modelId="{33D62EBA-F96D-402F-A1C9-89866132D5CA}" type="pres">
      <dgm:prSet presAssocID="{DB6A46E6-DD49-4F58-BE3C-83EF5D679A83}" presName="connectorText" presStyleLbl="sibTrans1D1" presStyleIdx="0" presStyleCnt="5"/>
      <dgm:spPr/>
    </dgm:pt>
    <dgm:pt modelId="{72383385-1AAE-4CDC-B39D-055E3F76902E}" type="pres">
      <dgm:prSet presAssocID="{B019DCE1-816B-4E0A-97C6-43735225954F}" presName="node" presStyleLbl="node1" presStyleIdx="1" presStyleCnt="6">
        <dgm:presLayoutVars>
          <dgm:bulletEnabled val="1"/>
        </dgm:presLayoutVars>
      </dgm:prSet>
      <dgm:spPr/>
    </dgm:pt>
    <dgm:pt modelId="{B6562AEC-845F-44A3-B642-6F9078CB293E}" type="pres">
      <dgm:prSet presAssocID="{DD2A7BE4-48E2-4537-B551-7997D9F71103}" presName="sibTrans" presStyleLbl="sibTrans1D1" presStyleIdx="1" presStyleCnt="5"/>
      <dgm:spPr/>
    </dgm:pt>
    <dgm:pt modelId="{C1DB6F2E-2DA0-401B-B71E-A0E5039B8603}" type="pres">
      <dgm:prSet presAssocID="{DD2A7BE4-48E2-4537-B551-7997D9F71103}" presName="connectorText" presStyleLbl="sibTrans1D1" presStyleIdx="1" presStyleCnt="5"/>
      <dgm:spPr/>
    </dgm:pt>
    <dgm:pt modelId="{87876D04-611D-4559-A2AD-2803D058B087}" type="pres">
      <dgm:prSet presAssocID="{72894544-3A4D-494D-A105-CB33B969E29F}" presName="node" presStyleLbl="node1" presStyleIdx="2" presStyleCnt="6">
        <dgm:presLayoutVars>
          <dgm:bulletEnabled val="1"/>
        </dgm:presLayoutVars>
      </dgm:prSet>
      <dgm:spPr/>
    </dgm:pt>
    <dgm:pt modelId="{27A56420-0632-48CD-9E20-0FADB62A46FF}" type="pres">
      <dgm:prSet presAssocID="{1E8D6F21-1C75-4EFF-8F3C-865516121B39}" presName="sibTrans" presStyleLbl="sibTrans1D1" presStyleIdx="2" presStyleCnt="5"/>
      <dgm:spPr/>
    </dgm:pt>
    <dgm:pt modelId="{1153D289-B3A8-4683-8289-266D8952E962}" type="pres">
      <dgm:prSet presAssocID="{1E8D6F21-1C75-4EFF-8F3C-865516121B39}" presName="connectorText" presStyleLbl="sibTrans1D1" presStyleIdx="2" presStyleCnt="5"/>
      <dgm:spPr/>
    </dgm:pt>
    <dgm:pt modelId="{56AA68B6-3342-4379-B21B-F6A1C30A1269}" type="pres">
      <dgm:prSet presAssocID="{961614D4-E8F2-4166-8BFE-35474B7DED28}" presName="node" presStyleLbl="node1" presStyleIdx="3" presStyleCnt="6">
        <dgm:presLayoutVars>
          <dgm:bulletEnabled val="1"/>
        </dgm:presLayoutVars>
      </dgm:prSet>
      <dgm:spPr/>
    </dgm:pt>
    <dgm:pt modelId="{EB521A3E-9555-4E15-B57D-A973744D71CC}" type="pres">
      <dgm:prSet presAssocID="{A88F6D91-8256-4AFD-836B-6756584CAEA0}" presName="sibTrans" presStyleLbl="sibTrans1D1" presStyleIdx="3" presStyleCnt="5"/>
      <dgm:spPr/>
    </dgm:pt>
    <dgm:pt modelId="{611E3827-BDE4-41BA-B0D7-8DF9E4351B22}" type="pres">
      <dgm:prSet presAssocID="{A88F6D91-8256-4AFD-836B-6756584CAEA0}" presName="connectorText" presStyleLbl="sibTrans1D1" presStyleIdx="3" presStyleCnt="5"/>
      <dgm:spPr/>
    </dgm:pt>
    <dgm:pt modelId="{6D9CA882-199B-462B-A0A1-36025D35001E}" type="pres">
      <dgm:prSet presAssocID="{64743F60-C13A-41BD-A423-BB2C06A7E763}" presName="node" presStyleLbl="node1" presStyleIdx="4" presStyleCnt="6">
        <dgm:presLayoutVars>
          <dgm:bulletEnabled val="1"/>
        </dgm:presLayoutVars>
      </dgm:prSet>
      <dgm:spPr/>
    </dgm:pt>
    <dgm:pt modelId="{288C5A26-82CD-425D-8AF5-6A082599685D}" type="pres">
      <dgm:prSet presAssocID="{0A91158E-ED89-41A7-9F85-02A349314B3B}" presName="sibTrans" presStyleLbl="sibTrans1D1" presStyleIdx="4" presStyleCnt="5"/>
      <dgm:spPr/>
    </dgm:pt>
    <dgm:pt modelId="{90C679CC-7970-4804-98B9-889A0BE39AFC}" type="pres">
      <dgm:prSet presAssocID="{0A91158E-ED89-41A7-9F85-02A349314B3B}" presName="connectorText" presStyleLbl="sibTrans1D1" presStyleIdx="4" presStyleCnt="5"/>
      <dgm:spPr/>
    </dgm:pt>
    <dgm:pt modelId="{EC8FFDCE-3DFD-469F-8138-720171F185CB}" type="pres">
      <dgm:prSet presAssocID="{BFDEB848-2B1B-4E06-98DC-0C8B9CC29B95}" presName="node" presStyleLbl="node1" presStyleIdx="5" presStyleCnt="6">
        <dgm:presLayoutVars>
          <dgm:bulletEnabled val="1"/>
        </dgm:presLayoutVars>
      </dgm:prSet>
      <dgm:spPr/>
    </dgm:pt>
  </dgm:ptLst>
  <dgm:cxnLst>
    <dgm:cxn modelId="{49FB5F07-7524-4865-B670-773E9EEB700A}" type="presOf" srcId="{A88F6D91-8256-4AFD-836B-6756584CAEA0}" destId="{611E3827-BDE4-41BA-B0D7-8DF9E4351B22}" srcOrd="1" destOrd="0" presId="urn:microsoft.com/office/officeart/2016/7/layout/RepeatingBendingProcessNew"/>
    <dgm:cxn modelId="{267A3413-62E6-4E70-902B-7045CBCF77E4}" srcId="{95753822-1C86-4092-9671-9BD9DF7D887B}" destId="{72894544-3A4D-494D-A105-CB33B969E29F}" srcOrd="2" destOrd="0" parTransId="{DB024F3B-9D16-4AA7-A5D7-51B338D0ED76}" sibTransId="{1E8D6F21-1C75-4EFF-8F3C-865516121B39}"/>
    <dgm:cxn modelId="{BDD01019-FF54-428B-87D4-41DBAC97BD6D}" type="presOf" srcId="{DB6A46E6-DD49-4F58-BE3C-83EF5D679A83}" destId="{33D62EBA-F96D-402F-A1C9-89866132D5CA}" srcOrd="1" destOrd="0" presId="urn:microsoft.com/office/officeart/2016/7/layout/RepeatingBendingProcessNew"/>
    <dgm:cxn modelId="{E7DBE125-F9B0-46D8-96C4-DADDB7C62CF3}" type="presOf" srcId="{1E8D6F21-1C75-4EFF-8F3C-865516121B39}" destId="{1153D289-B3A8-4683-8289-266D8952E962}" srcOrd="1" destOrd="0" presId="urn:microsoft.com/office/officeart/2016/7/layout/RepeatingBendingProcessNew"/>
    <dgm:cxn modelId="{72E14732-AF3A-4C97-A6B1-0D964E28C9E3}" type="presOf" srcId="{0A91158E-ED89-41A7-9F85-02A349314B3B}" destId="{288C5A26-82CD-425D-8AF5-6A082599685D}" srcOrd="0" destOrd="0" presId="urn:microsoft.com/office/officeart/2016/7/layout/RepeatingBendingProcessNew"/>
    <dgm:cxn modelId="{8DCE9234-5ABF-4D0D-A895-D7FC6ABCDBB0}" srcId="{95753822-1C86-4092-9671-9BD9DF7D887B}" destId="{B019DCE1-816B-4E0A-97C6-43735225954F}" srcOrd="1" destOrd="0" parTransId="{67F41E13-AA1F-4463-94D9-6FBC33BF54EB}" sibTransId="{DD2A7BE4-48E2-4537-B551-7997D9F71103}"/>
    <dgm:cxn modelId="{A50EDD34-7386-442E-9A60-FEBD9C17AEEC}" type="presOf" srcId="{961614D4-E8F2-4166-8BFE-35474B7DED28}" destId="{56AA68B6-3342-4379-B21B-F6A1C30A1269}" srcOrd="0" destOrd="0" presId="urn:microsoft.com/office/officeart/2016/7/layout/RepeatingBendingProcessNew"/>
    <dgm:cxn modelId="{6A567236-96E0-4712-9CCE-96243C1671A7}" type="presOf" srcId="{50E22EC8-B73A-4B98-8725-C96423E4A182}" destId="{2BAF2838-47FA-408A-A4AE-6B472E2BDAEA}" srcOrd="0" destOrd="0" presId="urn:microsoft.com/office/officeart/2016/7/layout/RepeatingBendingProcessNew"/>
    <dgm:cxn modelId="{7F67C748-80C0-4D4B-9167-5D54A299F359}" type="presOf" srcId="{DB6A46E6-DD49-4F58-BE3C-83EF5D679A83}" destId="{B4927D8F-71CE-4180-AC46-20BF6D108BDC}" srcOrd="0" destOrd="0" presId="urn:microsoft.com/office/officeart/2016/7/layout/RepeatingBendingProcessNew"/>
    <dgm:cxn modelId="{4645EB72-3D2C-4DE7-8EB4-02C38786E6E3}" srcId="{95753822-1C86-4092-9671-9BD9DF7D887B}" destId="{961614D4-E8F2-4166-8BFE-35474B7DED28}" srcOrd="3" destOrd="0" parTransId="{F9E9FB87-C279-4FA2-AE78-2041D0871AF1}" sibTransId="{A88F6D91-8256-4AFD-836B-6756584CAEA0}"/>
    <dgm:cxn modelId="{14C36275-81BA-4336-8DB1-9A25BDC7D9B2}" srcId="{95753822-1C86-4092-9671-9BD9DF7D887B}" destId="{50E22EC8-B73A-4B98-8725-C96423E4A182}" srcOrd="0" destOrd="0" parTransId="{726C4DF9-0DA8-4C6D-B4DA-043D23DB6E4D}" sibTransId="{DB6A46E6-DD49-4F58-BE3C-83EF5D679A83}"/>
    <dgm:cxn modelId="{7B3D848A-0637-425F-8EC4-A5A6299EF222}" srcId="{95753822-1C86-4092-9671-9BD9DF7D887B}" destId="{BFDEB848-2B1B-4E06-98DC-0C8B9CC29B95}" srcOrd="5" destOrd="0" parTransId="{8F6B4124-BB30-47E6-98CD-395BC43A7035}" sibTransId="{67D9A7C8-9310-49E6-9B22-3A43C24B4D27}"/>
    <dgm:cxn modelId="{4061BA8D-EDD5-4B43-9A8D-7BBCCBAE5613}" type="presOf" srcId="{0A91158E-ED89-41A7-9F85-02A349314B3B}" destId="{90C679CC-7970-4804-98B9-889A0BE39AFC}" srcOrd="1" destOrd="0" presId="urn:microsoft.com/office/officeart/2016/7/layout/RepeatingBendingProcessNew"/>
    <dgm:cxn modelId="{FAE14B95-388C-40D0-B38D-0F79DFC1A0EB}" srcId="{95753822-1C86-4092-9671-9BD9DF7D887B}" destId="{64743F60-C13A-41BD-A423-BB2C06A7E763}" srcOrd="4" destOrd="0" parTransId="{C64AD301-6F84-4849-85D0-BD839E7ADCCB}" sibTransId="{0A91158E-ED89-41A7-9F85-02A349314B3B}"/>
    <dgm:cxn modelId="{5E866897-1EFD-42E8-A0BE-06A0DFAF1A64}" type="presOf" srcId="{72894544-3A4D-494D-A105-CB33B969E29F}" destId="{87876D04-611D-4559-A2AD-2803D058B087}" srcOrd="0" destOrd="0" presId="urn:microsoft.com/office/officeart/2016/7/layout/RepeatingBendingProcessNew"/>
    <dgm:cxn modelId="{A13DC4A3-6B3F-4EE1-881D-D2C7916DFBBF}" type="presOf" srcId="{B019DCE1-816B-4E0A-97C6-43735225954F}" destId="{72383385-1AAE-4CDC-B39D-055E3F76902E}" srcOrd="0" destOrd="0" presId="urn:microsoft.com/office/officeart/2016/7/layout/RepeatingBendingProcessNew"/>
    <dgm:cxn modelId="{3E0556A9-5A23-4D26-AF59-06F9D9EF4635}" type="presOf" srcId="{95753822-1C86-4092-9671-9BD9DF7D887B}" destId="{8E91D061-B39E-4127-87F2-A4FC826B9E9B}" srcOrd="0" destOrd="0" presId="urn:microsoft.com/office/officeart/2016/7/layout/RepeatingBendingProcessNew"/>
    <dgm:cxn modelId="{80B6D5BF-6050-4108-BB31-514111FCE796}" type="presOf" srcId="{1E8D6F21-1C75-4EFF-8F3C-865516121B39}" destId="{27A56420-0632-48CD-9E20-0FADB62A46FF}" srcOrd="0" destOrd="0" presId="urn:microsoft.com/office/officeart/2016/7/layout/RepeatingBendingProcessNew"/>
    <dgm:cxn modelId="{60E5D3C7-E787-47AE-927B-42D0874E6F48}" type="presOf" srcId="{64743F60-C13A-41BD-A423-BB2C06A7E763}" destId="{6D9CA882-199B-462B-A0A1-36025D35001E}" srcOrd="0" destOrd="0" presId="urn:microsoft.com/office/officeart/2016/7/layout/RepeatingBendingProcessNew"/>
    <dgm:cxn modelId="{E77F4CD7-660E-43F8-A09A-A7133B6FD338}" type="presOf" srcId="{DD2A7BE4-48E2-4537-B551-7997D9F71103}" destId="{C1DB6F2E-2DA0-401B-B71E-A0E5039B8603}" srcOrd="1" destOrd="0" presId="urn:microsoft.com/office/officeart/2016/7/layout/RepeatingBendingProcessNew"/>
    <dgm:cxn modelId="{407107DC-8657-460C-AE4D-343479F0EA6B}" type="presOf" srcId="{DD2A7BE4-48E2-4537-B551-7997D9F71103}" destId="{B6562AEC-845F-44A3-B642-6F9078CB293E}" srcOrd="0" destOrd="0" presId="urn:microsoft.com/office/officeart/2016/7/layout/RepeatingBendingProcessNew"/>
    <dgm:cxn modelId="{07A3F3DD-6B9B-47A2-95A8-FB91B6FC2F8E}" type="presOf" srcId="{BFDEB848-2B1B-4E06-98DC-0C8B9CC29B95}" destId="{EC8FFDCE-3DFD-469F-8138-720171F185CB}" srcOrd="0" destOrd="0" presId="urn:microsoft.com/office/officeart/2016/7/layout/RepeatingBendingProcessNew"/>
    <dgm:cxn modelId="{912871FF-AEAB-49C8-8480-481B62C456BC}" type="presOf" srcId="{A88F6D91-8256-4AFD-836B-6756584CAEA0}" destId="{EB521A3E-9555-4E15-B57D-A973744D71CC}" srcOrd="0" destOrd="0" presId="urn:microsoft.com/office/officeart/2016/7/layout/RepeatingBendingProcessNew"/>
    <dgm:cxn modelId="{7EB72D73-E05D-4A1E-9A7E-81641BF7AFA0}" type="presParOf" srcId="{8E91D061-B39E-4127-87F2-A4FC826B9E9B}" destId="{2BAF2838-47FA-408A-A4AE-6B472E2BDAEA}" srcOrd="0" destOrd="0" presId="urn:microsoft.com/office/officeart/2016/7/layout/RepeatingBendingProcessNew"/>
    <dgm:cxn modelId="{E79E7691-F581-4002-895A-A589E67CDB8A}" type="presParOf" srcId="{8E91D061-B39E-4127-87F2-A4FC826B9E9B}" destId="{B4927D8F-71CE-4180-AC46-20BF6D108BDC}" srcOrd="1" destOrd="0" presId="urn:microsoft.com/office/officeart/2016/7/layout/RepeatingBendingProcessNew"/>
    <dgm:cxn modelId="{19C07995-C7F0-45FF-AC78-19EECA7B2E9C}" type="presParOf" srcId="{B4927D8F-71CE-4180-AC46-20BF6D108BDC}" destId="{33D62EBA-F96D-402F-A1C9-89866132D5CA}" srcOrd="0" destOrd="0" presId="urn:microsoft.com/office/officeart/2016/7/layout/RepeatingBendingProcessNew"/>
    <dgm:cxn modelId="{326BEB9F-777D-4E19-BA80-F4DE6C800CB6}" type="presParOf" srcId="{8E91D061-B39E-4127-87F2-A4FC826B9E9B}" destId="{72383385-1AAE-4CDC-B39D-055E3F76902E}" srcOrd="2" destOrd="0" presId="urn:microsoft.com/office/officeart/2016/7/layout/RepeatingBendingProcessNew"/>
    <dgm:cxn modelId="{25854B24-8300-4A53-9582-545A0AECA753}" type="presParOf" srcId="{8E91D061-B39E-4127-87F2-A4FC826B9E9B}" destId="{B6562AEC-845F-44A3-B642-6F9078CB293E}" srcOrd="3" destOrd="0" presId="urn:microsoft.com/office/officeart/2016/7/layout/RepeatingBendingProcessNew"/>
    <dgm:cxn modelId="{11AC693D-75C6-471D-965A-02DFFEF76AC4}" type="presParOf" srcId="{B6562AEC-845F-44A3-B642-6F9078CB293E}" destId="{C1DB6F2E-2DA0-401B-B71E-A0E5039B8603}" srcOrd="0" destOrd="0" presId="urn:microsoft.com/office/officeart/2016/7/layout/RepeatingBendingProcessNew"/>
    <dgm:cxn modelId="{6921D1F2-49A8-4089-9C94-5D2F34052415}" type="presParOf" srcId="{8E91D061-B39E-4127-87F2-A4FC826B9E9B}" destId="{87876D04-611D-4559-A2AD-2803D058B087}" srcOrd="4" destOrd="0" presId="urn:microsoft.com/office/officeart/2016/7/layout/RepeatingBendingProcessNew"/>
    <dgm:cxn modelId="{2EAF6C40-3A86-4CD5-AFEE-BB64ECCFA5AC}" type="presParOf" srcId="{8E91D061-B39E-4127-87F2-A4FC826B9E9B}" destId="{27A56420-0632-48CD-9E20-0FADB62A46FF}" srcOrd="5" destOrd="0" presId="urn:microsoft.com/office/officeart/2016/7/layout/RepeatingBendingProcessNew"/>
    <dgm:cxn modelId="{CA220133-258D-4BA4-9714-ACA80792404F}" type="presParOf" srcId="{27A56420-0632-48CD-9E20-0FADB62A46FF}" destId="{1153D289-B3A8-4683-8289-266D8952E962}" srcOrd="0" destOrd="0" presId="urn:microsoft.com/office/officeart/2016/7/layout/RepeatingBendingProcessNew"/>
    <dgm:cxn modelId="{C525742E-A00E-412B-BEFB-48EC26A228F0}" type="presParOf" srcId="{8E91D061-B39E-4127-87F2-A4FC826B9E9B}" destId="{56AA68B6-3342-4379-B21B-F6A1C30A1269}" srcOrd="6" destOrd="0" presId="urn:microsoft.com/office/officeart/2016/7/layout/RepeatingBendingProcessNew"/>
    <dgm:cxn modelId="{697BA0C7-380C-44B3-9D46-812FAB0E0040}" type="presParOf" srcId="{8E91D061-B39E-4127-87F2-A4FC826B9E9B}" destId="{EB521A3E-9555-4E15-B57D-A973744D71CC}" srcOrd="7" destOrd="0" presId="urn:microsoft.com/office/officeart/2016/7/layout/RepeatingBendingProcessNew"/>
    <dgm:cxn modelId="{0EEE1B66-506C-4228-B5D8-301ABAAA2E00}" type="presParOf" srcId="{EB521A3E-9555-4E15-B57D-A973744D71CC}" destId="{611E3827-BDE4-41BA-B0D7-8DF9E4351B22}" srcOrd="0" destOrd="0" presId="urn:microsoft.com/office/officeart/2016/7/layout/RepeatingBendingProcessNew"/>
    <dgm:cxn modelId="{E521039A-6068-4EE3-8F9E-4AC087474DBB}" type="presParOf" srcId="{8E91D061-B39E-4127-87F2-A4FC826B9E9B}" destId="{6D9CA882-199B-462B-A0A1-36025D35001E}" srcOrd="8" destOrd="0" presId="urn:microsoft.com/office/officeart/2016/7/layout/RepeatingBendingProcessNew"/>
    <dgm:cxn modelId="{7E534BF1-732A-4494-AAB1-4BA111ADE953}" type="presParOf" srcId="{8E91D061-B39E-4127-87F2-A4FC826B9E9B}" destId="{288C5A26-82CD-425D-8AF5-6A082599685D}" srcOrd="9" destOrd="0" presId="urn:microsoft.com/office/officeart/2016/7/layout/RepeatingBendingProcessNew"/>
    <dgm:cxn modelId="{C6CFCA19-78D2-4AC9-92E6-8BF18329B7C5}" type="presParOf" srcId="{288C5A26-82CD-425D-8AF5-6A082599685D}" destId="{90C679CC-7970-4804-98B9-889A0BE39AFC}" srcOrd="0" destOrd="0" presId="urn:microsoft.com/office/officeart/2016/7/layout/RepeatingBendingProcessNew"/>
    <dgm:cxn modelId="{7C0B57CE-8061-4DD6-ABA8-2F2CED3A1ADB}" type="presParOf" srcId="{8E91D061-B39E-4127-87F2-A4FC826B9E9B}" destId="{EC8FFDCE-3DFD-469F-8138-720171F185CB}"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460EB-3430-4850-85A5-E081341D4F07}">
      <dsp:nvSpPr>
        <dsp:cNvPr id="0" name=""/>
        <dsp:cNvSpPr/>
      </dsp:nvSpPr>
      <dsp:spPr>
        <a:xfrm>
          <a:off x="0" y="243957"/>
          <a:ext cx="7886700" cy="181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Coordinated planning, regulation, and design of access between roadways and land development</a:t>
          </a:r>
        </a:p>
        <a:p>
          <a:pPr marL="342900" lvl="2" indent="-171450" algn="l" defTabSz="711200">
            <a:lnSpc>
              <a:spcPct val="90000"/>
            </a:lnSpc>
            <a:spcBef>
              <a:spcPct val="0"/>
            </a:spcBef>
            <a:spcAft>
              <a:spcPct val="15000"/>
            </a:spcAft>
            <a:buChar char="•"/>
          </a:pPr>
          <a:r>
            <a:rPr lang="en-US" sz="1600" kern="1200" dirty="0"/>
            <a:t>The management of the location, spacing, design and operation of access</a:t>
          </a:r>
        </a:p>
        <a:p>
          <a:pPr marL="342900" lvl="2" indent="-171450" algn="l" defTabSz="711200">
            <a:lnSpc>
              <a:spcPct val="90000"/>
            </a:lnSpc>
            <a:spcBef>
              <a:spcPct val="0"/>
            </a:spcBef>
            <a:spcAft>
              <a:spcPct val="15000"/>
            </a:spcAft>
            <a:buChar char="•"/>
          </a:pPr>
          <a:r>
            <a:rPr lang="en-US" sz="1600" kern="1200" dirty="0"/>
            <a:t>Includes service roads, street network connectivity, and unified access and circulation</a:t>
          </a:r>
        </a:p>
      </dsp:txBody>
      <dsp:txXfrm>
        <a:off x="0" y="243957"/>
        <a:ext cx="7886700" cy="1814400"/>
      </dsp:txXfrm>
    </dsp:sp>
    <dsp:sp modelId="{769DB42C-4234-44D6-AFCC-E19C88CC5CF8}">
      <dsp:nvSpPr>
        <dsp:cNvPr id="0" name=""/>
        <dsp:cNvSpPr/>
      </dsp:nvSpPr>
      <dsp:spPr>
        <a:xfrm>
          <a:off x="394335" y="7797"/>
          <a:ext cx="552069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a:t>Access Management: </a:t>
          </a:r>
        </a:p>
      </dsp:txBody>
      <dsp:txXfrm>
        <a:off x="417392" y="30854"/>
        <a:ext cx="5474576" cy="426206"/>
      </dsp:txXfrm>
    </dsp:sp>
    <dsp:sp modelId="{D284B82D-C42F-43C1-AB48-272F8C7552FF}">
      <dsp:nvSpPr>
        <dsp:cNvPr id="0" name=""/>
        <dsp:cNvSpPr/>
      </dsp:nvSpPr>
      <dsp:spPr>
        <a:xfrm>
          <a:off x="0" y="2380918"/>
          <a:ext cx="7886700" cy="141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Eminent domain (e.g., acquisition of access rights, ROW) </a:t>
          </a:r>
        </a:p>
        <a:p>
          <a:pPr marL="171450" lvl="1" indent="-171450" algn="l" defTabSz="711200">
            <a:lnSpc>
              <a:spcPct val="90000"/>
            </a:lnSpc>
            <a:spcBef>
              <a:spcPct val="0"/>
            </a:spcBef>
            <a:spcAft>
              <a:spcPct val="15000"/>
            </a:spcAft>
            <a:buChar char="•"/>
          </a:pPr>
          <a:r>
            <a:rPr lang="en-US" sz="1600" kern="1200" dirty="0"/>
            <a:t>Police power (e.g., plans, policies, regulations, permits)</a:t>
          </a:r>
        </a:p>
        <a:p>
          <a:pPr marL="171450" lvl="1" indent="-171450" algn="l" defTabSz="711200">
            <a:lnSpc>
              <a:spcPct val="90000"/>
            </a:lnSpc>
            <a:spcBef>
              <a:spcPct val="0"/>
            </a:spcBef>
            <a:spcAft>
              <a:spcPct val="15000"/>
            </a:spcAft>
            <a:buChar char="•"/>
          </a:pPr>
          <a:r>
            <a:rPr lang="en-US" sz="1600" kern="1200" dirty="0"/>
            <a:t>Roadway design and reconstruction (e.g., auxiliary lanes, medians)</a:t>
          </a:r>
        </a:p>
        <a:p>
          <a:pPr marL="171450" lvl="1" indent="-171450" algn="l" defTabSz="711200">
            <a:lnSpc>
              <a:spcPct val="90000"/>
            </a:lnSpc>
            <a:spcBef>
              <a:spcPct val="0"/>
            </a:spcBef>
            <a:spcAft>
              <a:spcPct val="15000"/>
            </a:spcAft>
            <a:buChar char="•"/>
          </a:pPr>
          <a:r>
            <a:rPr lang="en-US" sz="1600" kern="1200"/>
            <a:t>Partnering and coordination (e.g., IGAs)</a:t>
          </a:r>
        </a:p>
      </dsp:txBody>
      <dsp:txXfrm>
        <a:off x="0" y="2380918"/>
        <a:ext cx="7886700" cy="1411200"/>
      </dsp:txXfrm>
    </dsp:sp>
    <dsp:sp modelId="{307A8081-078A-48C9-A96B-CF008C36E163}">
      <dsp:nvSpPr>
        <dsp:cNvPr id="0" name=""/>
        <dsp:cNvSpPr/>
      </dsp:nvSpPr>
      <dsp:spPr>
        <a:xfrm>
          <a:off x="394335" y="2144757"/>
          <a:ext cx="552069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a:t>Accomplished through:</a:t>
          </a:r>
        </a:p>
      </dsp:txBody>
      <dsp:txXfrm>
        <a:off x="417392" y="2167814"/>
        <a:ext cx="5474576"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2BA3E-8C63-41C7-9ED2-3C3FC2745482}">
      <dsp:nvSpPr>
        <dsp:cNvPr id="0" name=""/>
        <dsp:cNvSpPr/>
      </dsp:nvSpPr>
      <dsp:spPr>
        <a:xfrm rot="21300000">
          <a:off x="200266" y="1303678"/>
          <a:ext cx="7486166" cy="654954"/>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96F13-B251-4475-89EC-1BAF068CCCF5}">
      <dsp:nvSpPr>
        <dsp:cNvPr id="0" name=""/>
        <dsp:cNvSpPr/>
      </dsp:nvSpPr>
      <dsp:spPr>
        <a:xfrm>
          <a:off x="946404" y="163115"/>
          <a:ext cx="2366010" cy="1304924"/>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CFDDB-94D7-421A-9906-AA38877DC3E5}">
      <dsp:nvSpPr>
        <dsp:cNvPr id="0" name=""/>
        <dsp:cNvSpPr/>
      </dsp:nvSpPr>
      <dsp:spPr>
        <a:xfrm>
          <a:off x="4179951" y="0"/>
          <a:ext cx="2523744" cy="1370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The public’s right to safe and efficient movement</a:t>
          </a:r>
        </a:p>
      </dsp:txBody>
      <dsp:txXfrm>
        <a:off x="4179951" y="0"/>
        <a:ext cx="2523744" cy="1370171"/>
      </dsp:txXfrm>
    </dsp:sp>
    <dsp:sp modelId="{879ED7AA-CDE2-4E8C-A6ED-0520D1253FFE}">
      <dsp:nvSpPr>
        <dsp:cNvPr id="0" name=""/>
        <dsp:cNvSpPr/>
      </dsp:nvSpPr>
      <dsp:spPr>
        <a:xfrm>
          <a:off x="4574286" y="1794271"/>
          <a:ext cx="2366010" cy="1304924"/>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5637F-6478-4DBE-84E9-BA7964A13E3F}">
      <dsp:nvSpPr>
        <dsp:cNvPr id="0" name=""/>
        <dsp:cNvSpPr/>
      </dsp:nvSpPr>
      <dsp:spPr>
        <a:xfrm>
          <a:off x="1183005" y="1892140"/>
          <a:ext cx="2523744" cy="1370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The landowners right to suitable and sufficient access</a:t>
          </a:r>
        </a:p>
      </dsp:txBody>
      <dsp:txXfrm>
        <a:off x="1183005" y="1892140"/>
        <a:ext cx="2523744" cy="1370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C8505-D091-44A9-BDE5-158236DE448C}">
      <dsp:nvSpPr>
        <dsp:cNvPr id="0" name=""/>
        <dsp:cNvSpPr/>
      </dsp:nvSpPr>
      <dsp:spPr>
        <a:xfrm>
          <a:off x="134267" y="0"/>
          <a:ext cx="885279" cy="1896683"/>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7535FB-6F89-4763-B98A-14046F11BEDF}">
      <dsp:nvSpPr>
        <dsp:cNvPr id="0" name=""/>
        <dsp:cNvSpPr/>
      </dsp:nvSpPr>
      <dsp:spPr>
        <a:xfrm>
          <a:off x="1046104" y="0"/>
          <a:ext cx="1502291" cy="189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Private rights of access are generally subservient to the public’s right to free and safe use of public streets</a:t>
          </a:r>
        </a:p>
      </dsp:txBody>
      <dsp:txXfrm>
        <a:off x="1046104" y="0"/>
        <a:ext cx="1502291" cy="1896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B05B3-007A-496D-9127-FEEAC9D301DC}">
      <dsp:nvSpPr>
        <dsp:cNvPr id="0" name=""/>
        <dsp:cNvSpPr/>
      </dsp:nvSpPr>
      <dsp:spPr>
        <a:xfrm>
          <a:off x="0" y="61292"/>
          <a:ext cx="3886200"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COURT: A taking occurred </a:t>
          </a:r>
        </a:p>
      </dsp:txBody>
      <dsp:txXfrm>
        <a:off x="0" y="61292"/>
        <a:ext cx="3886200" cy="489600"/>
      </dsp:txXfrm>
    </dsp:sp>
    <dsp:sp modelId="{50EC6704-76A0-43F6-BD00-4D29E49E062C}">
      <dsp:nvSpPr>
        <dsp:cNvPr id="0" name=""/>
        <dsp:cNvSpPr/>
      </dsp:nvSpPr>
      <dsp:spPr>
        <a:xfrm>
          <a:off x="0" y="489605"/>
          <a:ext cx="3886200" cy="2811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When governmental action causes a substantial loss of access, even though no physical appropriate of the property itself, there is a right to be compensated. </a:t>
          </a:r>
        </a:p>
        <a:p>
          <a:pPr marL="171450" lvl="1" indent="-171450" algn="l" defTabSz="755650">
            <a:lnSpc>
              <a:spcPct val="90000"/>
            </a:lnSpc>
            <a:spcBef>
              <a:spcPct val="0"/>
            </a:spcBef>
            <a:spcAft>
              <a:spcPct val="15000"/>
            </a:spcAft>
            <a:buChar char="•"/>
          </a:pPr>
          <a:r>
            <a:rPr lang="en-US" sz="1700" kern="1200" dirty="0"/>
            <a:t>A complete loss of access is not necessary, but access must be substantially diminished.</a:t>
          </a:r>
        </a:p>
        <a:p>
          <a:pPr marL="171450" lvl="1" indent="-171450" algn="l" defTabSz="755650">
            <a:lnSpc>
              <a:spcPct val="90000"/>
            </a:lnSpc>
            <a:spcBef>
              <a:spcPct val="0"/>
            </a:spcBef>
            <a:spcAft>
              <a:spcPct val="15000"/>
            </a:spcAft>
            <a:buChar char="•"/>
          </a:pPr>
          <a:r>
            <a:rPr lang="en-US" sz="1700" kern="1200" dirty="0"/>
            <a:t>The plaintiffs lost more than their most convenient method of access.</a:t>
          </a:r>
        </a:p>
      </dsp:txBody>
      <dsp:txXfrm>
        <a:off x="0" y="489605"/>
        <a:ext cx="3886200" cy="28117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8B17B-287A-4FF4-B0B7-10C173911D8F}">
      <dsp:nvSpPr>
        <dsp:cNvPr id="0" name=""/>
        <dsp:cNvSpPr/>
      </dsp:nvSpPr>
      <dsp:spPr>
        <a:xfrm>
          <a:off x="0" y="57103"/>
          <a:ext cx="3263908" cy="6905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COURT: A taking did NOT occur.</a:t>
          </a:r>
        </a:p>
      </dsp:txBody>
      <dsp:txXfrm>
        <a:off x="0" y="57103"/>
        <a:ext cx="3263908" cy="690591"/>
      </dsp:txXfrm>
    </dsp:sp>
    <dsp:sp modelId="{1DE72115-39DC-4B5C-A471-9DC78188B617}">
      <dsp:nvSpPr>
        <dsp:cNvPr id="0" name=""/>
        <dsp:cNvSpPr/>
      </dsp:nvSpPr>
      <dsp:spPr>
        <a:xfrm>
          <a:off x="0" y="757784"/>
          <a:ext cx="3263908" cy="16799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Landowner has no property right in the continuation or maintenance of traffic flow past his property. Impairment of traffic flow is not recoverable.</a:t>
          </a:r>
        </a:p>
      </dsp:txBody>
      <dsp:txXfrm>
        <a:off x="0" y="757784"/>
        <a:ext cx="3263908" cy="16799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27D8F-71CE-4180-AC46-20BF6D108BDC}">
      <dsp:nvSpPr>
        <dsp:cNvPr id="0" name=""/>
        <dsp:cNvSpPr/>
      </dsp:nvSpPr>
      <dsp:spPr>
        <a:xfrm>
          <a:off x="2719156" y="556150"/>
          <a:ext cx="430110" cy="91440"/>
        </a:xfrm>
        <a:custGeom>
          <a:avLst/>
          <a:gdLst/>
          <a:ahLst/>
          <a:cxnLst/>
          <a:rect l="0" t="0" r="0" b="0"/>
          <a:pathLst>
            <a:path>
              <a:moveTo>
                <a:pt x="0" y="45720"/>
              </a:moveTo>
              <a:lnTo>
                <a:pt x="43011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694" y="599567"/>
        <a:ext cx="23035" cy="4607"/>
      </dsp:txXfrm>
    </dsp:sp>
    <dsp:sp modelId="{2BAF2838-47FA-408A-A4AE-6B472E2BDAEA}">
      <dsp:nvSpPr>
        <dsp:cNvPr id="0" name=""/>
        <dsp:cNvSpPr/>
      </dsp:nvSpPr>
      <dsp:spPr>
        <a:xfrm>
          <a:off x="717869" y="944"/>
          <a:ext cx="2003087" cy="120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53" tIns="103029" rIns="98153" bIns="103029" numCol="1" spcCol="1270" anchor="ctr" anchorCtr="0">
          <a:noAutofit/>
        </a:bodyPr>
        <a:lstStyle/>
        <a:p>
          <a:pPr marL="0" lvl="0" indent="0" algn="ctr" defTabSz="666750">
            <a:lnSpc>
              <a:spcPct val="90000"/>
            </a:lnSpc>
            <a:spcBef>
              <a:spcPct val="0"/>
            </a:spcBef>
            <a:spcAft>
              <a:spcPct val="35000"/>
            </a:spcAft>
            <a:buNone/>
          </a:pPr>
          <a:r>
            <a:rPr lang="en-US" sz="1500" kern="1200"/>
            <a:t>Standards versus guidelines</a:t>
          </a:r>
        </a:p>
      </dsp:txBody>
      <dsp:txXfrm>
        <a:off x="717869" y="944"/>
        <a:ext cx="2003087" cy="1201852"/>
      </dsp:txXfrm>
    </dsp:sp>
    <dsp:sp modelId="{B6562AEC-845F-44A3-B642-6F9078CB293E}">
      <dsp:nvSpPr>
        <dsp:cNvPr id="0" name=""/>
        <dsp:cNvSpPr/>
      </dsp:nvSpPr>
      <dsp:spPr>
        <a:xfrm>
          <a:off x="1719413" y="1200997"/>
          <a:ext cx="2463797" cy="430110"/>
        </a:xfrm>
        <a:custGeom>
          <a:avLst/>
          <a:gdLst/>
          <a:ahLst/>
          <a:cxnLst/>
          <a:rect l="0" t="0" r="0" b="0"/>
          <a:pathLst>
            <a:path>
              <a:moveTo>
                <a:pt x="2463797" y="0"/>
              </a:moveTo>
              <a:lnTo>
                <a:pt x="2463797" y="232155"/>
              </a:lnTo>
              <a:lnTo>
                <a:pt x="0" y="232155"/>
              </a:lnTo>
              <a:lnTo>
                <a:pt x="0" y="43011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88649" y="1413748"/>
        <a:ext cx="125325" cy="4607"/>
      </dsp:txXfrm>
    </dsp:sp>
    <dsp:sp modelId="{72383385-1AAE-4CDC-B39D-055E3F76902E}">
      <dsp:nvSpPr>
        <dsp:cNvPr id="0" name=""/>
        <dsp:cNvSpPr/>
      </dsp:nvSpPr>
      <dsp:spPr>
        <a:xfrm>
          <a:off x="3181667" y="944"/>
          <a:ext cx="2003087" cy="120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53" tIns="103029" rIns="98153" bIns="103029" numCol="1" spcCol="1270" anchor="ctr" anchorCtr="0">
          <a:noAutofit/>
        </a:bodyPr>
        <a:lstStyle/>
        <a:p>
          <a:pPr marL="0" lvl="0" indent="0" algn="ctr" defTabSz="666750">
            <a:lnSpc>
              <a:spcPct val="90000"/>
            </a:lnSpc>
            <a:spcBef>
              <a:spcPct val="0"/>
            </a:spcBef>
            <a:spcAft>
              <a:spcPct val="35000"/>
            </a:spcAft>
            <a:buNone/>
          </a:pPr>
          <a:r>
            <a:rPr lang="en-US" sz="1500" kern="1200"/>
            <a:t>Clear rationale and procedures</a:t>
          </a:r>
        </a:p>
      </dsp:txBody>
      <dsp:txXfrm>
        <a:off x="3181667" y="944"/>
        <a:ext cx="2003087" cy="1201852"/>
      </dsp:txXfrm>
    </dsp:sp>
    <dsp:sp modelId="{27A56420-0632-48CD-9E20-0FADB62A46FF}">
      <dsp:nvSpPr>
        <dsp:cNvPr id="0" name=""/>
        <dsp:cNvSpPr/>
      </dsp:nvSpPr>
      <dsp:spPr>
        <a:xfrm>
          <a:off x="2719156" y="2218713"/>
          <a:ext cx="430110" cy="91440"/>
        </a:xfrm>
        <a:custGeom>
          <a:avLst/>
          <a:gdLst/>
          <a:ahLst/>
          <a:cxnLst/>
          <a:rect l="0" t="0" r="0" b="0"/>
          <a:pathLst>
            <a:path>
              <a:moveTo>
                <a:pt x="0" y="45720"/>
              </a:moveTo>
              <a:lnTo>
                <a:pt x="43011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694" y="2262129"/>
        <a:ext cx="23035" cy="4607"/>
      </dsp:txXfrm>
    </dsp:sp>
    <dsp:sp modelId="{87876D04-611D-4559-A2AD-2803D058B087}">
      <dsp:nvSpPr>
        <dsp:cNvPr id="0" name=""/>
        <dsp:cNvSpPr/>
      </dsp:nvSpPr>
      <dsp:spPr>
        <a:xfrm>
          <a:off x="717869" y="1663507"/>
          <a:ext cx="2003087" cy="120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53" tIns="103029" rIns="98153" bIns="103029" numCol="1" spcCol="1270" anchor="ctr" anchorCtr="0">
          <a:noAutofit/>
        </a:bodyPr>
        <a:lstStyle/>
        <a:p>
          <a:pPr marL="0" lvl="0" indent="0" algn="ctr" defTabSz="666750">
            <a:lnSpc>
              <a:spcPct val="90000"/>
            </a:lnSpc>
            <a:spcBef>
              <a:spcPct val="0"/>
            </a:spcBef>
            <a:spcAft>
              <a:spcPct val="35000"/>
            </a:spcAft>
            <a:buNone/>
          </a:pPr>
          <a:r>
            <a:rPr lang="en-US" sz="1500" kern="1200"/>
            <a:t>Written records of decisions and discussions</a:t>
          </a:r>
        </a:p>
      </dsp:txBody>
      <dsp:txXfrm>
        <a:off x="717869" y="1663507"/>
        <a:ext cx="2003087" cy="1201852"/>
      </dsp:txXfrm>
    </dsp:sp>
    <dsp:sp modelId="{EB521A3E-9555-4E15-B57D-A973744D71CC}">
      <dsp:nvSpPr>
        <dsp:cNvPr id="0" name=""/>
        <dsp:cNvSpPr/>
      </dsp:nvSpPr>
      <dsp:spPr>
        <a:xfrm>
          <a:off x="1719413" y="2863559"/>
          <a:ext cx="2463797" cy="430110"/>
        </a:xfrm>
        <a:custGeom>
          <a:avLst/>
          <a:gdLst/>
          <a:ahLst/>
          <a:cxnLst/>
          <a:rect l="0" t="0" r="0" b="0"/>
          <a:pathLst>
            <a:path>
              <a:moveTo>
                <a:pt x="2463797" y="0"/>
              </a:moveTo>
              <a:lnTo>
                <a:pt x="2463797" y="232155"/>
              </a:lnTo>
              <a:lnTo>
                <a:pt x="0" y="232155"/>
              </a:lnTo>
              <a:lnTo>
                <a:pt x="0" y="43011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88649" y="3076311"/>
        <a:ext cx="125325" cy="4607"/>
      </dsp:txXfrm>
    </dsp:sp>
    <dsp:sp modelId="{56AA68B6-3342-4379-B21B-F6A1C30A1269}">
      <dsp:nvSpPr>
        <dsp:cNvPr id="0" name=""/>
        <dsp:cNvSpPr/>
      </dsp:nvSpPr>
      <dsp:spPr>
        <a:xfrm>
          <a:off x="3181667" y="1663507"/>
          <a:ext cx="2003087" cy="120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53" tIns="103029" rIns="98153" bIns="103029" numCol="1" spcCol="1270" anchor="ctr" anchorCtr="0">
          <a:noAutofit/>
        </a:bodyPr>
        <a:lstStyle/>
        <a:p>
          <a:pPr marL="0" lvl="0" indent="0" algn="ctr" defTabSz="666750">
            <a:lnSpc>
              <a:spcPct val="90000"/>
            </a:lnSpc>
            <a:spcBef>
              <a:spcPct val="0"/>
            </a:spcBef>
            <a:spcAft>
              <a:spcPct val="35000"/>
            </a:spcAft>
            <a:buNone/>
          </a:pPr>
          <a:r>
            <a:rPr lang="en-US" sz="1500" kern="1200"/>
            <a:t>Consistent decision-making, especially deviations from standards</a:t>
          </a:r>
        </a:p>
      </dsp:txBody>
      <dsp:txXfrm>
        <a:off x="3181667" y="1663507"/>
        <a:ext cx="2003087" cy="1201852"/>
      </dsp:txXfrm>
    </dsp:sp>
    <dsp:sp modelId="{288C5A26-82CD-425D-8AF5-6A082599685D}">
      <dsp:nvSpPr>
        <dsp:cNvPr id="0" name=""/>
        <dsp:cNvSpPr/>
      </dsp:nvSpPr>
      <dsp:spPr>
        <a:xfrm>
          <a:off x="2719156" y="3881276"/>
          <a:ext cx="430110" cy="91440"/>
        </a:xfrm>
        <a:custGeom>
          <a:avLst/>
          <a:gdLst/>
          <a:ahLst/>
          <a:cxnLst/>
          <a:rect l="0" t="0" r="0" b="0"/>
          <a:pathLst>
            <a:path>
              <a:moveTo>
                <a:pt x="0" y="45720"/>
              </a:moveTo>
              <a:lnTo>
                <a:pt x="43011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694" y="3924692"/>
        <a:ext cx="23035" cy="4607"/>
      </dsp:txXfrm>
    </dsp:sp>
    <dsp:sp modelId="{6D9CA882-199B-462B-A0A1-36025D35001E}">
      <dsp:nvSpPr>
        <dsp:cNvPr id="0" name=""/>
        <dsp:cNvSpPr/>
      </dsp:nvSpPr>
      <dsp:spPr>
        <a:xfrm>
          <a:off x="717869" y="3326069"/>
          <a:ext cx="2003087" cy="120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53" tIns="103029" rIns="98153" bIns="103029" numCol="1" spcCol="1270" anchor="ctr" anchorCtr="0">
          <a:noAutofit/>
        </a:bodyPr>
        <a:lstStyle/>
        <a:p>
          <a:pPr marL="0" lvl="0" indent="0" algn="ctr" defTabSz="666750">
            <a:lnSpc>
              <a:spcPct val="90000"/>
            </a:lnSpc>
            <a:spcBef>
              <a:spcPct val="0"/>
            </a:spcBef>
            <a:spcAft>
              <a:spcPct val="35000"/>
            </a:spcAft>
            <a:buNone/>
          </a:pPr>
          <a:r>
            <a:rPr lang="en-US" sz="1500" kern="1200"/>
            <a:t>State/local coordination and consistent standards</a:t>
          </a:r>
        </a:p>
      </dsp:txBody>
      <dsp:txXfrm>
        <a:off x="717869" y="3326069"/>
        <a:ext cx="2003087" cy="1201852"/>
      </dsp:txXfrm>
    </dsp:sp>
    <dsp:sp modelId="{EC8FFDCE-3DFD-469F-8138-720171F185CB}">
      <dsp:nvSpPr>
        <dsp:cNvPr id="0" name=""/>
        <dsp:cNvSpPr/>
      </dsp:nvSpPr>
      <dsp:spPr>
        <a:xfrm>
          <a:off x="3181667" y="3326069"/>
          <a:ext cx="2003087" cy="120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53" tIns="103029" rIns="98153" bIns="103029" numCol="1" spcCol="1270" anchor="ctr" anchorCtr="0">
          <a:noAutofit/>
        </a:bodyPr>
        <a:lstStyle/>
        <a:p>
          <a:pPr marL="0" lvl="0" indent="0" algn="ctr" defTabSz="666750">
            <a:lnSpc>
              <a:spcPct val="90000"/>
            </a:lnSpc>
            <a:spcBef>
              <a:spcPct val="0"/>
            </a:spcBef>
            <a:spcAft>
              <a:spcPct val="35000"/>
            </a:spcAft>
            <a:buNone/>
          </a:pPr>
          <a:r>
            <a:rPr lang="en-US" sz="1500" kern="1200"/>
            <a:t>Training, public involvement, and effective communication</a:t>
          </a:r>
        </a:p>
      </dsp:txBody>
      <dsp:txXfrm>
        <a:off x="3181667" y="3326069"/>
        <a:ext cx="2003087" cy="12018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D73C8C-5E91-BA05-4ACE-220156F1F7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a:extLst>
              <a:ext uri="{FF2B5EF4-FFF2-40B4-BE49-F238E27FC236}">
                <a16:creationId xmlns:a16="http://schemas.microsoft.com/office/drawing/2014/main" id="{78040A87-3FC2-0C9F-7973-17A87A19A3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7220F0-C3E9-4451-98B2-1A74A0DAEA50}" type="datetimeFigureOut">
              <a:rPr lang="en-US" smtClean="0"/>
              <a:t>3/8/2024</a:t>
            </a:fld>
            <a:endParaRPr lang="en-US"/>
          </a:p>
        </p:txBody>
      </p:sp>
      <p:sp>
        <p:nvSpPr>
          <p:cNvPr id="4" name="Footer Placeholder 3">
            <a:extLst>
              <a:ext uri="{FF2B5EF4-FFF2-40B4-BE49-F238E27FC236}">
                <a16:creationId xmlns:a16="http://schemas.microsoft.com/office/drawing/2014/main" id="{72158393-97E8-E212-FB96-5E40375D5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E7E595-54FF-1CA7-8E4D-2B0FAD36B3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51084E-BC8B-43FB-A727-55CABE1E6F1D}" type="slidenum">
              <a:rPr lang="en-US" smtClean="0"/>
              <a:t>‹#›</a:t>
            </a:fld>
            <a:endParaRPr lang="en-US"/>
          </a:p>
        </p:txBody>
      </p:sp>
    </p:spTree>
    <p:extLst>
      <p:ext uri="{BB962C8B-B14F-4D97-AF65-F5344CB8AC3E}">
        <p14:creationId xmlns:p14="http://schemas.microsoft.com/office/powerpoint/2010/main" val="88481044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44784-D832-413A-90E6-38CD45BEBDD9}"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DE785-C49C-4EB1-AADD-F750D08ECEE8}" type="slidenum">
              <a:rPr lang="en-US" smtClean="0"/>
              <a:t>‹#›</a:t>
            </a:fld>
            <a:endParaRPr lang="en-US"/>
          </a:p>
        </p:txBody>
      </p:sp>
    </p:spTree>
    <p:extLst>
      <p:ext uri="{BB962C8B-B14F-4D97-AF65-F5344CB8AC3E}">
        <p14:creationId xmlns:p14="http://schemas.microsoft.com/office/powerpoint/2010/main" val="268109995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A81DE785-C49C-4EB1-AADD-F750D08ECEE8}" type="slidenum">
              <a:rPr lang="en-US" smtClean="0"/>
              <a:t>1</a:t>
            </a:fld>
            <a:endParaRPr lang="en-US"/>
          </a:p>
        </p:txBody>
      </p:sp>
    </p:spTree>
    <p:extLst>
      <p:ext uri="{BB962C8B-B14F-4D97-AF65-F5344CB8AC3E}">
        <p14:creationId xmlns:p14="http://schemas.microsoft.com/office/powerpoint/2010/main" val="241115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rights are curtailed in incorporated municipalities except again if there is reasonable access, or an Access Management Plan adopted by both parties or the state purchases it.</a:t>
            </a:r>
          </a:p>
        </p:txBody>
      </p:sp>
      <p:sp>
        <p:nvSpPr>
          <p:cNvPr id="4" name="Slide Number Placeholder 3"/>
          <p:cNvSpPr>
            <a:spLocks noGrp="1"/>
          </p:cNvSpPr>
          <p:nvPr>
            <p:ph type="sldNum" sz="quarter" idx="5"/>
          </p:nvPr>
        </p:nvSpPr>
        <p:spPr/>
        <p:txBody>
          <a:bodyPr/>
          <a:lstStyle/>
          <a:p>
            <a:fld id="{0D40B47B-69FA-544F-B884-A6DBDB8E475B}" type="slidenum">
              <a:rPr lang="en-US" smtClean="0"/>
              <a:t>10</a:t>
            </a:fld>
            <a:endParaRPr lang="en-US"/>
          </a:p>
        </p:txBody>
      </p:sp>
      <p:sp>
        <p:nvSpPr>
          <p:cNvPr id="5" name="Header Placeholder 4">
            <a:extLst>
              <a:ext uri="{FF2B5EF4-FFF2-40B4-BE49-F238E27FC236}">
                <a16:creationId xmlns:a16="http://schemas.microsoft.com/office/drawing/2014/main" id="{8AEDEF1D-6E37-858E-6BF4-96BB84B1E3D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68157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consider a few cases. This is a 1989 Florida case but it is still instructive. FDOT as part of a road improvement project built a new retaining wall. No ROW was taken. But the wall eliminated direct access and the sign is no longer visible. Customers had to wind through neighborhood to find the beauty shop.</a:t>
            </a:r>
          </a:p>
        </p:txBody>
      </p:sp>
      <p:sp>
        <p:nvSpPr>
          <p:cNvPr id="4" name="Slide Number Placeholder 3"/>
          <p:cNvSpPr>
            <a:spLocks noGrp="1"/>
          </p:cNvSpPr>
          <p:nvPr>
            <p:ph type="sldNum" sz="quarter" idx="5"/>
          </p:nvPr>
        </p:nvSpPr>
        <p:spPr/>
        <p:txBody>
          <a:bodyPr/>
          <a:lstStyle/>
          <a:p>
            <a:fld id="{0D40B47B-69FA-544F-B884-A6DBDB8E475B}" type="slidenum">
              <a:rPr lang="en-US" smtClean="0"/>
              <a:t>11</a:t>
            </a:fld>
            <a:endParaRPr lang="en-US"/>
          </a:p>
        </p:txBody>
      </p:sp>
      <p:sp>
        <p:nvSpPr>
          <p:cNvPr id="5" name="Header Placeholder 4">
            <a:extLst>
              <a:ext uri="{FF2B5EF4-FFF2-40B4-BE49-F238E27FC236}">
                <a16:creationId xmlns:a16="http://schemas.microsoft.com/office/drawing/2014/main" id="{60FDD4CB-9B47-F5CF-F2D3-FB085097128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040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 determined this was a taking as they lost more than their most convenient method of access and the damage to Tessler was different from damages sustained by the community at large. It was circuitous. And compensation was warranted even though there was no property taken.</a:t>
            </a:r>
          </a:p>
        </p:txBody>
      </p:sp>
      <p:sp>
        <p:nvSpPr>
          <p:cNvPr id="4" name="Slide Number Placeholder 3"/>
          <p:cNvSpPr>
            <a:spLocks noGrp="1"/>
          </p:cNvSpPr>
          <p:nvPr>
            <p:ph type="sldNum" sz="quarter" idx="5"/>
          </p:nvPr>
        </p:nvSpPr>
        <p:spPr/>
        <p:txBody>
          <a:bodyPr/>
          <a:lstStyle/>
          <a:p>
            <a:fld id="{3086CFCA-EF66-4CFF-A874-CA1C8FA329C3}" type="slidenum">
              <a:rPr lang="en-US" smtClean="0"/>
              <a:t>12</a:t>
            </a:fld>
            <a:endParaRPr lang="en-US"/>
          </a:p>
        </p:txBody>
      </p:sp>
      <p:sp>
        <p:nvSpPr>
          <p:cNvPr id="5" name="Header Placeholder 4">
            <a:extLst>
              <a:ext uri="{FF2B5EF4-FFF2-40B4-BE49-F238E27FC236}">
                <a16:creationId xmlns:a16="http://schemas.microsoft.com/office/drawing/2014/main" id="{E00A3A50-417F-87B5-14CB-2311196C37C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049308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13</a:t>
            </a:fld>
            <a:endParaRPr lang="en-US"/>
          </a:p>
        </p:txBody>
      </p:sp>
      <p:sp>
        <p:nvSpPr>
          <p:cNvPr id="5" name="Header Placeholder 4">
            <a:extLst>
              <a:ext uri="{FF2B5EF4-FFF2-40B4-BE49-F238E27FC236}">
                <a16:creationId xmlns:a16="http://schemas.microsoft.com/office/drawing/2014/main" id="{DD1F8A24-6E6D-74E1-06C8-49ED6BE0934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98045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this balancing act is when a property experiences changes in access as roads are redesigned and a median, one-way street or other traffic controls are imposed to address growth. Generally, the courts do not protect property owners from changes in highway design and operation. Roadside land owners are expected to bear these costs and hardships. There are many cases that address this and the courts typically land on the side of public safety with regard to medians. (“preventing left-turns except at intersections is an obvious safety device to reduce traffic hazards (NC Supreme Court, 2005).</a:t>
            </a:r>
          </a:p>
          <a:p>
            <a:r>
              <a:rPr lang="en-US" dirty="0"/>
              <a:t>Public does tend to become upsent (especially business owners) when a median is installed or opening is closed, making early and ongoing involvement essential and its critical to have your ducks in a row and be able to clearly explain the rationale for the changes and how it will impact each property. (have guidance on this 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But such disputes, if not effectively addressed can and are leading to changes to state laws or caselaw that adversely affect AM authority or increase situations whereby the state must compensate property owners for median projects, thereby significantly increasing the costs of these projects. In Utah, for example, if a median project also involves the taking of right of way, loss of access due to the median is now considered a part of the damages associated with the value an appraiser assigns to the ingress and egress. the passage in Utah of H.B. 266 in early 2018 amended provisions to access public highways. The bill states that the highway authority is not permitted to close a legal point of access to the public highway unless “the property has reasonably equivalent access to the public highway after the legal access is closed or the highway authority acquires the legal point of access by gift, agreement, purchase, or eminent domain.” The bill has served to prevent UDOT from requiring property owners with existing access to the state highway system to build a new access at the appropriate location, appropriate spacing, or consolidate access during redevelopment. When UDOT determines that it is necessary to improve site access, they must compensate property owners instead of requiring the change as a part of the permit. </a:t>
            </a:r>
          </a:p>
          <a:p>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14</a:t>
            </a:fld>
            <a:endParaRPr lang="en-US"/>
          </a:p>
        </p:txBody>
      </p:sp>
      <p:sp>
        <p:nvSpPr>
          <p:cNvPr id="5" name="Header Placeholder 4">
            <a:extLst>
              <a:ext uri="{FF2B5EF4-FFF2-40B4-BE49-F238E27FC236}">
                <a16:creationId xmlns:a16="http://schemas.microsoft.com/office/drawing/2014/main" id="{F0F61C9F-D427-EFB6-7AEC-D2CF25ADDB4D}"/>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814100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look at a typical median case. Roadway reconstruction from 2 lane to multilane with median and ROW was purchased. </a:t>
            </a:r>
          </a:p>
          <a:p>
            <a:r>
              <a:rPr lang="en-US" sz="1200" dirty="0"/>
              <a:t>No left turn into gas station.</a:t>
            </a:r>
          </a:p>
          <a:p>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15</a:t>
            </a:fld>
            <a:endParaRPr lang="en-US"/>
          </a:p>
        </p:txBody>
      </p:sp>
      <p:sp>
        <p:nvSpPr>
          <p:cNvPr id="5" name="Header Placeholder 4">
            <a:extLst>
              <a:ext uri="{FF2B5EF4-FFF2-40B4-BE49-F238E27FC236}">
                <a16:creationId xmlns:a16="http://schemas.microsoft.com/office/drawing/2014/main" id="{7DF48C58-044F-163D-FBFC-7BED5DC5669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66632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there may be situations where one imposes an access management plan, overlay zoning, or systemwide regulation that requires joint and cross access in certain areas or situations that grant enough authority based on a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agencies have considerable authority to accomplish joint access in the context of a clear plan and implementation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Kostenborder</a:t>
            </a:r>
            <a:r>
              <a:rPr lang="en-US" b="1" dirty="0"/>
              <a:t> v. City of Salem (Or. LUBA 440, 1993) - </a:t>
            </a:r>
            <a:r>
              <a:rPr lang="en-US" dirty="0"/>
              <a:t>a municipal decision to condition a land division approval along a major arterial upon the consolidation of four access drives into a single drive furthered valid public purposes founded in the local comprehensive plan and land development code to “facilitate safety and traffic on the fronting arterial,” “minimize the adverse impacts of traffic on residential areas,” and “limit or control access wherever possible” along principal arterials.</a:t>
            </a:r>
          </a:p>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16</a:t>
            </a:fld>
            <a:endParaRPr lang="en-US"/>
          </a:p>
        </p:txBody>
      </p:sp>
      <p:sp>
        <p:nvSpPr>
          <p:cNvPr id="5" name="Header Placeholder 4">
            <a:extLst>
              <a:ext uri="{FF2B5EF4-FFF2-40B4-BE49-F238E27FC236}">
                <a16:creationId xmlns:a16="http://schemas.microsoft.com/office/drawing/2014/main" id="{34F176DC-6311-BBBD-C296-4B4DB816367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24893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Authority to require Joint access is a bit more tenuous if one tries to implement it on a case-by-case basis or from the perspective of a state dot. </a:t>
            </a:r>
          </a:p>
        </p:txBody>
      </p:sp>
      <p:sp>
        <p:nvSpPr>
          <p:cNvPr id="4" name="Slide Number Placeholder 3"/>
          <p:cNvSpPr>
            <a:spLocks noGrp="1"/>
          </p:cNvSpPr>
          <p:nvPr>
            <p:ph type="sldNum" sz="quarter" idx="5"/>
          </p:nvPr>
        </p:nvSpPr>
        <p:spPr/>
        <p:txBody>
          <a:bodyPr/>
          <a:lstStyle/>
          <a:p>
            <a:fld id="{0D40B47B-69FA-544F-B884-A6DBDB8E475B}" type="slidenum">
              <a:rPr lang="en-US" smtClean="0"/>
              <a:t>17</a:t>
            </a:fld>
            <a:endParaRPr lang="en-US"/>
          </a:p>
        </p:txBody>
      </p:sp>
      <p:sp>
        <p:nvSpPr>
          <p:cNvPr id="5" name="Header Placeholder 4">
            <a:extLst>
              <a:ext uri="{FF2B5EF4-FFF2-40B4-BE49-F238E27FC236}">
                <a16:creationId xmlns:a16="http://schemas.microsoft.com/office/drawing/2014/main" id="{64329A92-E5F9-14B8-4F31-BE2AFDCB201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9278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agencies have the express authority to alter or close a connection when they identify a potential safety or operational problem. The primary consideration must be the safe and efficient operation of the highway. (e.g., FDOT </a:t>
            </a:r>
            <a:r>
              <a:rPr lang="en-US" dirty="0" err="1"/>
              <a:t>Racetrac</a:t>
            </a:r>
            <a:r>
              <a:rPr lang="en-US" dirty="0"/>
              <a:t> Rule Challenge</a:t>
            </a:r>
          </a:p>
        </p:txBody>
      </p:sp>
      <p:sp>
        <p:nvSpPr>
          <p:cNvPr id="4" name="Slide Number Placeholder 3"/>
          <p:cNvSpPr>
            <a:spLocks noGrp="1"/>
          </p:cNvSpPr>
          <p:nvPr>
            <p:ph type="sldNum" sz="quarter" idx="5"/>
          </p:nvPr>
        </p:nvSpPr>
        <p:spPr/>
        <p:txBody>
          <a:bodyPr/>
          <a:lstStyle/>
          <a:p>
            <a:fld id="{0D40B47B-69FA-544F-B884-A6DBDB8E475B}" type="slidenum">
              <a:rPr lang="en-US" smtClean="0"/>
              <a:t>19</a:t>
            </a:fld>
            <a:endParaRPr lang="en-US"/>
          </a:p>
        </p:txBody>
      </p:sp>
      <p:sp>
        <p:nvSpPr>
          <p:cNvPr id="5" name="Header Placeholder 4">
            <a:extLst>
              <a:ext uri="{FF2B5EF4-FFF2-40B4-BE49-F238E27FC236}">
                <a16:creationId xmlns:a16="http://schemas.microsoft.com/office/drawing/2014/main" id="{70934DCF-5862-DEAC-06B0-39867B4CC0B8}"/>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0144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20</a:t>
            </a:fld>
            <a:endParaRPr lang="en-US"/>
          </a:p>
        </p:txBody>
      </p:sp>
      <p:sp>
        <p:nvSpPr>
          <p:cNvPr id="5" name="Header Placeholder 4">
            <a:extLst>
              <a:ext uri="{FF2B5EF4-FFF2-40B4-BE49-F238E27FC236}">
                <a16:creationId xmlns:a16="http://schemas.microsoft.com/office/drawing/2014/main" id="{C4BCC427-11C2-A76C-DE47-776CA2274B5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37924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2</a:t>
            </a:fld>
            <a:endParaRPr lang="en-US"/>
          </a:p>
        </p:txBody>
      </p:sp>
      <p:sp>
        <p:nvSpPr>
          <p:cNvPr id="5" name="Header Placeholder 4">
            <a:extLst>
              <a:ext uri="{FF2B5EF4-FFF2-40B4-BE49-F238E27FC236}">
                <a16:creationId xmlns:a16="http://schemas.microsoft.com/office/drawing/2014/main" id="{EC397224-7761-66F0-A894-A88C99FB4A38}"/>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456031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7CC4ADE-EE6A-4DFA-87DF-DB6C9C402D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CE65831-3680-4741-AE77-D0D1D92E5309}" type="slidenum">
              <a:rPr lang="en-US" altLang="en-US" sz="1000">
                <a:latin typeface="Times New Roman" panose="02020603050405020304" pitchFamily="18" charset="0"/>
              </a:rPr>
              <a:pPr/>
              <a:t>21</a:t>
            </a:fld>
            <a:endParaRPr lang="en-US" altLang="en-US" sz="1000">
              <a:latin typeface="Times New Roman" panose="02020603050405020304" pitchFamily="18" charset="0"/>
            </a:endParaRPr>
          </a:p>
        </p:txBody>
      </p:sp>
      <p:sp>
        <p:nvSpPr>
          <p:cNvPr id="13315" name="Rectangle 2">
            <a:extLst>
              <a:ext uri="{FF2B5EF4-FFF2-40B4-BE49-F238E27FC236}">
                <a16:creationId xmlns:a16="http://schemas.microsoft.com/office/drawing/2014/main" id="{B32670B2-AD0C-4AF3-864B-36B24F9D3AC9}"/>
              </a:ext>
            </a:extLst>
          </p:cNvPr>
          <p:cNvSpPr>
            <a:spLocks noGrp="1" noRot="1" noChangeAspect="1" noChangeArrowheads="1" noTextEdit="1"/>
          </p:cNvSpPr>
          <p:nvPr>
            <p:ph type="sldImg"/>
          </p:nvPr>
        </p:nvSpPr>
        <p:spPr>
          <a:solidFill>
            <a:srgbClr val="FFFFFF"/>
          </a:solidFill>
          <a:ln/>
        </p:spPr>
      </p:sp>
      <p:sp>
        <p:nvSpPr>
          <p:cNvPr id="13316" name="Rectangle 3">
            <a:extLst>
              <a:ext uri="{FF2B5EF4-FFF2-40B4-BE49-F238E27FC236}">
                <a16:creationId xmlns:a16="http://schemas.microsoft.com/office/drawing/2014/main" id="{7665C47D-AEA4-41C2-AB1A-3D5DC5539B6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Agencies can and do require dedication of ROW as a condition of plat or site plan approval. Clear authority to require dedication of subdivision roads and site related improvements (differs from state to state – in Michigan state has to build turn lane where in Florida this is site related and must be provided by the developer).</a:t>
            </a:r>
          </a:p>
          <a:p>
            <a:r>
              <a:rPr lang="en-US" altLang="en-US" dirty="0"/>
              <a:t>For thoroughfares or other types of streets it’s a bit different</a:t>
            </a:r>
          </a:p>
          <a:p>
            <a:r>
              <a:rPr lang="en-US" dirty="0"/>
              <a:t>Per </a:t>
            </a:r>
            <a:r>
              <a:rPr lang="en-US" i="1" dirty="0"/>
              <a:t>Dolan v. City of Tigard, US 1994 </a:t>
            </a:r>
            <a:r>
              <a:rPr lang="en-US" dirty="0"/>
              <a:t>U.S. Supreme Court burden on government agency to demonstrate a “rough proportionality” between the impacts of the development and the nature and degree of the exactions. The exactions must be both </a:t>
            </a:r>
            <a:r>
              <a:rPr lang="en-US" u="none" dirty="0"/>
              <a:t>proportional and reasonably connected (have a rational nexus)  to the need for the transportation improvement to accommodate the increase in demand from the new development and the mobility benefits the development receives from providing the ROW or paying the fee. </a:t>
            </a:r>
          </a:p>
          <a:p>
            <a:r>
              <a:rPr lang="en-US" dirty="0"/>
              <a:t>Utah case - application of rough proportionality to right-of-way exactions. B.A.M. Dev., L.L.C. v. Salt Lake County, 2006 Utah Supreme Court.  requires prospective developers to dedicate land to the county to improve abutting public streets in the context of a Transportation Master Plan. constitute a development exaction subject to the "rough proportionality" standard </a:t>
            </a:r>
          </a:p>
          <a:p>
            <a:endParaRPr lang="en-US" dirty="0"/>
          </a:p>
          <a:p>
            <a:r>
              <a:rPr lang="en-US" dirty="0"/>
              <a:t>There are a variety of mitigation measures that can be employed to make a property owner whole and the property owner/applicant must pursue a permit and allow the agency to provide relief before a case is ripe.</a:t>
            </a:r>
          </a:p>
          <a:p>
            <a:endParaRPr lang="en-US" altLang="en-US" dirty="0"/>
          </a:p>
          <a:p>
            <a:r>
              <a:rPr lang="en-US" altLang="en-US" dirty="0"/>
              <a:t>Many measure can be used to mitigate adverse impacts on property owners. Agencies can: </a:t>
            </a:r>
          </a:p>
          <a:p>
            <a:pPr marL="171450" indent="-171450">
              <a:buFont typeface="Arial" panose="020B0604020202020204" pitchFamily="34" charset="0"/>
              <a:buChar char="•"/>
            </a:pPr>
            <a:r>
              <a:rPr lang="en-US" altLang="en-US" dirty="0"/>
              <a:t>Compensate property owners as appropriate through impact fee credits, density transfers, cash, or combination of methods.</a:t>
            </a:r>
          </a:p>
          <a:p>
            <a:pPr marL="171450" indent="-171450">
              <a:buFont typeface="Arial" panose="020B0604020202020204" pitchFamily="34" charset="0"/>
              <a:buChar char="•"/>
            </a:pPr>
            <a:r>
              <a:rPr lang="en-US" altLang="en-US" dirty="0"/>
              <a:t>Modify alignments where appropriate</a:t>
            </a:r>
          </a:p>
          <a:p>
            <a:pPr marL="171450" indent="-171450">
              <a:buFont typeface="Arial" panose="020B0604020202020204" pitchFamily="34" charset="0"/>
              <a:buChar char="•"/>
            </a:pPr>
            <a:r>
              <a:rPr lang="en-US" altLang="en-US" dirty="0"/>
              <a:t>Provide a variance where necessary</a:t>
            </a:r>
          </a:p>
          <a:p>
            <a:r>
              <a:rPr lang="en-US" altLang="en-US" dirty="0"/>
              <a:t>Negotiated exactions - Market value of donations may be counted by state transportation agencies toward the local matching share on federal-aid projects; Dedication of ROW in advance of development can be credited against current year income</a:t>
            </a:r>
          </a:p>
          <a:p>
            <a:endParaRPr lang="en-US" altLang="en-US" dirty="0"/>
          </a:p>
          <a:p>
            <a:endParaRPr lang="en-US" altLang="en-US" dirty="0"/>
          </a:p>
        </p:txBody>
      </p:sp>
      <p:sp>
        <p:nvSpPr>
          <p:cNvPr id="2" name="Header Placeholder 1">
            <a:extLst>
              <a:ext uri="{FF2B5EF4-FFF2-40B4-BE49-F238E27FC236}">
                <a16:creationId xmlns:a16="http://schemas.microsoft.com/office/drawing/2014/main" id="{1C1CDB8E-4CEF-6205-D757-E6E785A943B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540706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Sometimes this comes up in the context of driveway permits. FDOT claimed that Nolan/Dolan did not apply as it was exercising its proprietary (not regulatory) power and claims for damages were barred by sovereign immunity. The 2</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nd</a:t>
            </a:r>
            <a:r>
              <a:rPr lang="en-US" sz="1800" dirty="0">
                <a:effectLst/>
                <a:latin typeface="Calibri" panose="020F0502020204030204" pitchFamily="34" charset="0"/>
                <a:ea typeface="Calibri" panose="020F0502020204030204" pitchFamily="34" charset="0"/>
                <a:cs typeface="Calibri" panose="020F0502020204030204" pitchFamily="34" charset="0"/>
              </a:rPr>
              <a:t> District Court of Appeals of Florida disagreed stating “FDOT's position involved permitting decisions made in connection with its regulation of a landowner's right of access to the State Highway System. Thus, the trial court was required to apply the unconstitutional conditions doctrine to determine whether there was an essential nexus and rough proportionality between the monetary exactions and the effects of Murphy's development project.” The Court reversed and remanded this case. </a:t>
            </a:r>
          </a:p>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22</a:t>
            </a:fld>
            <a:endParaRPr lang="en-US"/>
          </a:p>
        </p:txBody>
      </p:sp>
      <p:sp>
        <p:nvSpPr>
          <p:cNvPr id="5" name="Header Placeholder 4">
            <a:extLst>
              <a:ext uri="{FF2B5EF4-FFF2-40B4-BE49-F238E27FC236}">
                <a16:creationId xmlns:a16="http://schemas.microsoft.com/office/drawing/2014/main" id="{238E1583-E733-18DC-5133-04480AF9611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261680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Budget Inns there wasn’t an adequate nexus to uphold a requirement involving dedication of ROW for a frontage road . Nonetheless, many service roads have been built along the highway. This one would have been in an area with no surrounding frontage roads.</a:t>
            </a:r>
          </a:p>
        </p:txBody>
      </p:sp>
      <p:sp>
        <p:nvSpPr>
          <p:cNvPr id="4" name="Slide Number Placeholder 3"/>
          <p:cNvSpPr>
            <a:spLocks noGrp="1"/>
          </p:cNvSpPr>
          <p:nvPr>
            <p:ph type="sldNum" sz="quarter" idx="5"/>
          </p:nvPr>
        </p:nvSpPr>
        <p:spPr/>
        <p:txBody>
          <a:bodyPr/>
          <a:lstStyle/>
          <a:p>
            <a:fld id="{0D40B47B-69FA-544F-B884-A6DBDB8E475B}" type="slidenum">
              <a:rPr lang="en-US" smtClean="0"/>
              <a:t>23</a:t>
            </a:fld>
            <a:endParaRPr lang="en-US"/>
          </a:p>
        </p:txBody>
      </p:sp>
      <p:sp>
        <p:nvSpPr>
          <p:cNvPr id="5" name="Header Placeholder 4">
            <a:extLst>
              <a:ext uri="{FF2B5EF4-FFF2-40B4-BE49-F238E27FC236}">
                <a16:creationId xmlns:a16="http://schemas.microsoft.com/office/drawing/2014/main" id="{F0D52686-832A-D8DC-A27A-BC379914CE3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674891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Improves access to the area and provides safe left turns at a signal. Joint and cross access case.</a:t>
            </a:r>
          </a:p>
        </p:txBody>
      </p:sp>
      <p:sp>
        <p:nvSpPr>
          <p:cNvPr id="4" name="Slide Number Placeholder 3"/>
          <p:cNvSpPr>
            <a:spLocks noGrp="1"/>
          </p:cNvSpPr>
          <p:nvPr>
            <p:ph type="sldNum" sz="quarter" idx="5"/>
          </p:nvPr>
        </p:nvSpPr>
        <p:spPr/>
        <p:txBody>
          <a:bodyPr/>
          <a:lstStyle/>
          <a:p>
            <a:fld id="{0D40B47B-69FA-544F-B884-A6DBDB8E475B}" type="slidenum">
              <a:rPr lang="en-US" smtClean="0"/>
              <a:t>24</a:t>
            </a:fld>
            <a:endParaRPr lang="en-US"/>
          </a:p>
        </p:txBody>
      </p:sp>
      <p:sp>
        <p:nvSpPr>
          <p:cNvPr id="5" name="Header Placeholder 4">
            <a:extLst>
              <a:ext uri="{FF2B5EF4-FFF2-40B4-BE49-F238E27FC236}">
                <a16:creationId xmlns:a16="http://schemas.microsoft.com/office/drawing/2014/main" id="{3598393B-D7D2-06AF-2694-E041DD5BC66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236650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Recently there have been cases against owners and in some cases the agency permitting the driveway.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driveway in a functional area of an intersection allowing lefts-in and out with no control measure to reduce conflicts is fundamentally dangerous. Personal injury attorney sued commercial owner for crash and motorcycle crash involving severe injury/death when truck turned left and hit motorcyclists.</a:t>
            </a:r>
          </a:p>
          <a:p>
            <a:r>
              <a:rPr lang="en-US" dirty="0"/>
              <a:t>(grandfathering driveways protected state from taking but does not protect owner from liability) (Tenants have even less protection than owners against the idea that agency is liable as the permit is issued to the owner and not tenant)</a:t>
            </a:r>
          </a:p>
          <a:p>
            <a:r>
              <a:rPr lang="en-US" dirty="0"/>
              <a:t>National sources and agency documents acknowledge that certain access configurations are dangerous.</a:t>
            </a:r>
          </a:p>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25</a:t>
            </a:fld>
            <a:endParaRPr lang="en-US"/>
          </a:p>
        </p:txBody>
      </p:sp>
      <p:sp>
        <p:nvSpPr>
          <p:cNvPr id="5" name="Header Placeholder 4">
            <a:extLst>
              <a:ext uri="{FF2B5EF4-FFF2-40B4-BE49-F238E27FC236}">
                <a16:creationId xmlns:a16="http://schemas.microsoft.com/office/drawing/2014/main" id="{1DD09035-AC90-92C3-DDC4-4F524C072E8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155043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Reasonable consistency of standards (state and local) and good procedures for review of deviations with criteria that lead to consistent decisions goes a long way in strengthening and AM </a:t>
            </a:r>
            <a:r>
              <a:rPr lang="en-US"/>
              <a:t>program. Safety </a:t>
            </a:r>
            <a:r>
              <a:rPr lang="en-US" dirty="0"/>
              <a:t>decisions have the greatest likelihood of being upheld if challenged. Document specifics. </a:t>
            </a:r>
          </a:p>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27</a:t>
            </a:fld>
            <a:endParaRPr lang="en-US"/>
          </a:p>
        </p:txBody>
      </p:sp>
      <p:sp>
        <p:nvSpPr>
          <p:cNvPr id="5" name="Header Placeholder 4">
            <a:extLst>
              <a:ext uri="{FF2B5EF4-FFF2-40B4-BE49-F238E27FC236}">
                <a16:creationId xmlns:a16="http://schemas.microsoft.com/office/drawing/2014/main" id="{3BC52312-CB9A-F86D-385B-58985C97879C}"/>
              </a:ext>
            </a:extLst>
          </p:cNvPr>
          <p:cNvSpPr>
            <a:spLocks noGrp="1"/>
          </p:cNvSpPr>
          <p:nvPr>
            <p:ph type="hdr" sz="quarter"/>
          </p:nvPr>
        </p:nvSpPr>
        <p:spPr/>
        <p:txBody>
          <a:bodyPr/>
          <a:lstStyle/>
          <a:p>
            <a:r>
              <a:rPr lang="en-US" dirty="0"/>
              <a:t>National Institute for Congestion Reduction - Access Management Curriculum</a:t>
            </a:r>
          </a:p>
        </p:txBody>
      </p:sp>
    </p:spTree>
    <p:extLst>
      <p:ext uri="{BB962C8B-B14F-4D97-AF65-F5344CB8AC3E}">
        <p14:creationId xmlns:p14="http://schemas.microsoft.com/office/powerpoint/2010/main" val="293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In the early 1900s (1907) the US Supreme Court held that states should determine access rights of abutting owners by their own laws and not by federal law. As a result, each state is unique in its interpretation of laws relative to access and how they choose to balance public and private rights in these matters. </a:t>
            </a:r>
          </a:p>
          <a:p>
            <a:endParaRPr lang="en-US" dirty="0"/>
          </a:p>
        </p:txBody>
      </p:sp>
      <p:sp>
        <p:nvSpPr>
          <p:cNvPr id="4" name="Slide Number Placeholder 3"/>
          <p:cNvSpPr>
            <a:spLocks noGrp="1"/>
          </p:cNvSpPr>
          <p:nvPr>
            <p:ph type="sldNum" sz="quarter" idx="5"/>
          </p:nvPr>
        </p:nvSpPr>
        <p:spPr/>
        <p:txBody>
          <a:bodyPr/>
          <a:lstStyle/>
          <a:p>
            <a:fld id="{0D40B47B-69FA-544F-B884-A6DBDB8E475B}" type="slidenum">
              <a:rPr lang="en-US" smtClean="0"/>
              <a:t>3</a:t>
            </a:fld>
            <a:endParaRPr lang="en-US"/>
          </a:p>
        </p:txBody>
      </p:sp>
      <p:sp>
        <p:nvSpPr>
          <p:cNvPr id="5" name="Header Placeholder 4">
            <a:extLst>
              <a:ext uri="{FF2B5EF4-FFF2-40B4-BE49-F238E27FC236}">
                <a16:creationId xmlns:a16="http://schemas.microsoft.com/office/drawing/2014/main" id="{D9CA032A-6558-2682-7EC2-061B9221F0D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14590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Definition of access – managing elements of property access and good network planning.</a:t>
            </a:r>
          </a:p>
          <a:p>
            <a:r>
              <a:rPr lang="en-US" altLang="en-US" dirty="0"/>
              <a:t>It’s accomplished through both through eminent domain and police power strategies, as well as design and partnering. </a:t>
            </a:r>
          </a:p>
          <a:p>
            <a:r>
              <a:rPr lang="en-US" altLang="en-US" dirty="0"/>
              <a:t>It involves two areas of law with different legal implications  - Eminent domain (take private property for public use with just compensation) and police power (regulation of private property for public health safety and welfare). Regulatory taking – government regulations go too far and limit use of private property to such a degree that the landowner is essentially deprived of all economically reasonable use or value of property. Inverse condemnation cases arise when the government takes or damages property without filing a condemnation action. In both cases compensation is required.</a:t>
            </a:r>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4</a:t>
            </a:fld>
            <a:endParaRPr lang="en-US"/>
          </a:p>
        </p:txBody>
      </p:sp>
      <p:sp>
        <p:nvSpPr>
          <p:cNvPr id="5" name="Header Placeholder 4">
            <a:extLst>
              <a:ext uri="{FF2B5EF4-FFF2-40B4-BE49-F238E27FC236}">
                <a16:creationId xmlns:a16="http://schemas.microsoft.com/office/drawing/2014/main" id="{016B9955-D6E3-C2C5-4E29-AC8AD8D79D8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949021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 has been found to be a legitimate application of police power for public health, safety and welfare. </a:t>
            </a:r>
            <a:r>
              <a:rPr lang="en-US" b="1" dirty="0"/>
              <a:t>Regulations should nonetheless clearly define the public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two decades of research on the benefits of access management to safety of vehicular and pedestrian travel,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Promotes good operations and reduces delay which protects both </a:t>
            </a:r>
            <a:r>
              <a:rPr lang="en-US" b="0" u="none" dirty="0"/>
              <a:t>the public investment in highways and supports the economy,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It promotes orderly growth and a coordinated consideration of both transportation and land use objectives,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Enhances livability and </a:t>
            </a:r>
            <a:r>
              <a:rPr lang="en-US" dirty="0"/>
              <a:t>community character by  providing more area for landscaping  and promoting the organization of land uses on a street network or unified circulation system, and discourages commercial strip development.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5</a:t>
            </a:fld>
            <a:endParaRPr lang="en-US"/>
          </a:p>
        </p:txBody>
      </p:sp>
      <p:sp>
        <p:nvSpPr>
          <p:cNvPr id="5" name="Header Placeholder 4">
            <a:extLst>
              <a:ext uri="{FF2B5EF4-FFF2-40B4-BE49-F238E27FC236}">
                <a16:creationId xmlns:a16="http://schemas.microsoft.com/office/drawing/2014/main" id="{BD9A3C70-9CCF-9FCA-8B60-8E21942C45B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9073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Access is considered a property right, so as with other types of regulations that impact private property, access management involves a balancing of public and private interests. The landowners right to suitable access and the publics right to safe and efficient movement.</a:t>
            </a:r>
            <a:r>
              <a:rPr lang="en-US" dirty="0"/>
              <a:t> In a court of law, private rights of access are generally subservient to public rights to free and safe use of public streets.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These are the right of access to one’s land is a property right.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Anhoco</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Corporation v. Dade County, Fla. 1962, 144 So. 2d 793, </a:t>
            </a:r>
          </a:p>
          <a:p>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6</a:t>
            </a:fld>
            <a:endParaRPr lang="en-US"/>
          </a:p>
        </p:txBody>
      </p:sp>
      <p:sp>
        <p:nvSpPr>
          <p:cNvPr id="5" name="Header Placeholder 4">
            <a:extLst>
              <a:ext uri="{FF2B5EF4-FFF2-40B4-BE49-F238E27FC236}">
                <a16:creationId xmlns:a16="http://schemas.microsoft.com/office/drawing/2014/main" id="{A765472A-6659-F246-FD8B-BB40DC52684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36834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Times New Roman" panose="02020603050405020304" pitchFamily="18" charset="0"/>
              </a:rPr>
              <a:t>In the majority of states, the property right of access has been defined as one of reasonable access to the abutting system of public ways.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Times New Roman" panose="02020603050405020304" pitchFamily="18" charset="0"/>
              </a:rPr>
              <a:t>In construing reasonable access, courts look to whether access has been substantially diminished. Because circumstances of individual properties vary widely, the availability of reasonable access has to be determined on a case-by-case basis.</a:t>
            </a: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Whether access has been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substantially diminished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is evaluated on a continuum from relatively minor route changes, which are not usually compensable, to extremely circuitous rerouting of access, or complete denial of access to a public street, which are compensable</a:t>
            </a: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Complete loss of access is always a taking </a:t>
            </a:r>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7</a:t>
            </a:fld>
            <a:endParaRPr lang="en-US"/>
          </a:p>
        </p:txBody>
      </p:sp>
      <p:sp>
        <p:nvSpPr>
          <p:cNvPr id="5" name="Header Placeholder 4">
            <a:extLst>
              <a:ext uri="{FF2B5EF4-FFF2-40B4-BE49-F238E27FC236}">
                <a16:creationId xmlns:a16="http://schemas.microsoft.com/office/drawing/2014/main" id="{052F7F9E-D07A-5749-AF13-E84FF48DC91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717174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But loss of the most convenient access, or an increase in circuity of access, is not usually compensable where other suitable access continues to exist. In evaluating this, Courts do look at whether the change in access is somehow </a:t>
            </a:r>
            <a:r>
              <a:rPr lang="en-US" dirty="0"/>
              <a:t>different than that experienced by the community at large. Austin -  Street vacation that diminished the quality of the Austin's access that due to the details of the case was different than that of the public at large because it now required them to use an old wooden bridge that could not sustain trucks like garbage trucks and fire trucks and an alternate potential access required them to cut down trees for nursery stock to connect.</a:t>
            </a:r>
          </a:p>
        </p:txBody>
      </p:sp>
      <p:sp>
        <p:nvSpPr>
          <p:cNvPr id="4" name="Slide Number Placeholder 3"/>
          <p:cNvSpPr>
            <a:spLocks noGrp="1"/>
          </p:cNvSpPr>
          <p:nvPr>
            <p:ph type="sldNum" sz="quarter" idx="5"/>
          </p:nvPr>
        </p:nvSpPr>
        <p:spPr/>
        <p:txBody>
          <a:bodyPr/>
          <a:lstStyle/>
          <a:p>
            <a:fld id="{0D40B47B-69FA-544F-B884-A6DBDB8E475B}" type="slidenum">
              <a:rPr lang="en-US" smtClean="0"/>
              <a:t>8</a:t>
            </a:fld>
            <a:endParaRPr lang="en-US"/>
          </a:p>
        </p:txBody>
      </p:sp>
      <p:sp>
        <p:nvSpPr>
          <p:cNvPr id="5" name="Header Placeholder 4">
            <a:extLst>
              <a:ext uri="{FF2B5EF4-FFF2-40B4-BE49-F238E27FC236}">
                <a16:creationId xmlns:a16="http://schemas.microsoft.com/office/drawing/2014/main" id="{E47D83D6-F1F6-1BC1-E689-912E112D25D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4964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Maryland, the state highway administration (MDOT SHA) is authorized under Maryland Law to control access along State highways “to provide a safe, properly functioning highway system”  through both permitting and the  acquisition of property rights. I want to point out use of the term reasonable access and the authority to deny direct highway access where access is available to another public road as a legitimate exercise of the state’s police power. The implication is that Maryland is a state that applies the principles of reasonable access.</a:t>
            </a:r>
          </a:p>
          <a:p>
            <a:endParaRPr lang="en-US" dirty="0"/>
          </a:p>
          <a:p>
            <a:r>
              <a:rPr lang="en-US" dirty="0"/>
              <a:t>Control of access is accomplished through statutory and regulatory mechanisms, including acquisition of certain real property rights and the access permit process. § 8-625. Permit required to make entrance from any </a:t>
            </a:r>
            <a:r>
              <a:rPr lang="en-US" b="1" dirty="0"/>
              <a:t>commercial or industrial property </a:t>
            </a:r>
            <a:r>
              <a:rPr lang="en-US" dirty="0"/>
              <a:t>to certain State highways </a:t>
            </a:r>
          </a:p>
          <a:p>
            <a:r>
              <a:rPr lang="en-US" dirty="0"/>
              <a:t>https://govt.westlaw.com/mdc/Document/N84927CA09CE811DB9BCF9DAC28345A2A?viewType=FullText&amp;originationContext=documenttoc&amp;transitionType=CategoryPageItem&amp;contextData=%28sc.Default%29</a:t>
            </a:r>
          </a:p>
          <a:p>
            <a:endParaRPr lang="en-US" dirty="0"/>
          </a:p>
          <a:p>
            <a:endParaRPr lang="en-US" dirty="0"/>
          </a:p>
        </p:txBody>
      </p:sp>
      <p:sp>
        <p:nvSpPr>
          <p:cNvPr id="4" name="Slide Number Placeholder 3"/>
          <p:cNvSpPr>
            <a:spLocks noGrp="1"/>
          </p:cNvSpPr>
          <p:nvPr>
            <p:ph type="sldNum" sz="quarter" idx="5"/>
          </p:nvPr>
        </p:nvSpPr>
        <p:spPr/>
        <p:txBody>
          <a:bodyPr/>
          <a:lstStyle/>
          <a:p>
            <a:fld id="{3086CFCA-EF66-4CFF-A874-CA1C8FA329C3}" type="slidenum">
              <a:rPr lang="en-US" smtClean="0"/>
              <a:t>9</a:t>
            </a:fld>
            <a:endParaRPr lang="en-US"/>
          </a:p>
        </p:txBody>
      </p:sp>
      <p:sp>
        <p:nvSpPr>
          <p:cNvPr id="5" name="Header Placeholder 4">
            <a:extLst>
              <a:ext uri="{FF2B5EF4-FFF2-40B4-BE49-F238E27FC236}">
                <a16:creationId xmlns:a16="http://schemas.microsoft.com/office/drawing/2014/main" id="{E1C6B16C-2120-2DE5-7660-7FA8B36FE49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6578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30D63-568A-76EA-B715-C27DB27C6024}"/>
              </a:ext>
            </a:extLst>
          </p:cNvPr>
          <p:cNvSpPr/>
          <p:nvPr/>
        </p:nvSpPr>
        <p:spPr>
          <a:xfrm>
            <a:off x="723900" y="0"/>
            <a:ext cx="8420101"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1238251" y="1039471"/>
            <a:ext cx="7272338" cy="1512038"/>
          </a:xfrm>
        </p:spPr>
        <p:txBody>
          <a:bodyPr anchor="b"/>
          <a:lstStyle>
            <a:lvl1pPr>
              <a:defRPr sz="4500">
                <a:solidFill>
                  <a:schemeClr val="accent6">
                    <a:lumMod val="50000"/>
                  </a:schemeClr>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1238251" y="2571750"/>
            <a:ext cx="7272338" cy="562570"/>
          </a:xfrm>
        </p:spPr>
        <p:txBody>
          <a:bodyPr>
            <a:normAutofit/>
          </a:bodyPr>
          <a:lstStyle>
            <a:lvl1pPr marL="0" indent="0">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1238251" y="4409632"/>
            <a:ext cx="7272338" cy="297332"/>
          </a:xfrm>
        </p:spPr>
        <p:txBody>
          <a:bodyPr>
            <a:normAutofit/>
          </a:bodyPr>
          <a:lstStyle>
            <a:lvl1pPr marL="0" indent="0">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3" name="TextBox 2">
            <a:extLst>
              <a:ext uri="{FF2B5EF4-FFF2-40B4-BE49-F238E27FC236}">
                <a16:creationId xmlns:a16="http://schemas.microsoft.com/office/drawing/2014/main" id="{3F960434-4C22-599D-16AD-DBC422A4D8F9}"/>
              </a:ext>
            </a:extLst>
          </p:cNvPr>
          <p:cNvSpPr txBox="1"/>
          <p:nvPr/>
        </p:nvSpPr>
        <p:spPr>
          <a:xfrm rot="16200000">
            <a:off x="-1949539" y="2366844"/>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135481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325063224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tx2">
                    <a:lumMod val="50000"/>
                  </a:schemeClr>
                </a:solidFill>
              </a:defRPr>
            </a:lvl1pPr>
          </a:lstStyle>
          <a:p>
            <a:r>
              <a:rPr lang="en-US" dirty="0"/>
              <a:t>Simple Break Section</a:t>
            </a:r>
          </a:p>
        </p:txBody>
      </p:sp>
    </p:spTree>
    <p:extLst>
      <p:ext uri="{BB962C8B-B14F-4D97-AF65-F5344CB8AC3E}">
        <p14:creationId xmlns:p14="http://schemas.microsoft.com/office/powerpoint/2010/main" val="40036708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Rectangle 1">
            <a:extLst>
              <a:ext uri="{FF2B5EF4-FFF2-40B4-BE49-F238E27FC236}">
                <a16:creationId xmlns:a16="http://schemas.microsoft.com/office/drawing/2014/main" id="{C84FA797-244F-1839-82DD-C86B5BCCD84F}"/>
              </a:ext>
            </a:extLst>
          </p:cNvPr>
          <p:cNvSpPr/>
          <p:nvPr/>
        </p:nvSpPr>
        <p:spPr>
          <a:xfrm>
            <a:off x="182880" y="219456"/>
            <a:ext cx="8750808" cy="4754880"/>
          </a:xfrm>
          <a:prstGeom prst="rect">
            <a:avLst/>
          </a:prstGeom>
          <a:solidFill>
            <a:schemeClr val="accent6">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accent6">
                  <a:lumMod val="50000"/>
                </a:schemeClr>
              </a:solidFill>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7466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1361810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39683581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1" y="-34016"/>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2949178" cy="1200150"/>
          </a:xfrm>
        </p:spPr>
        <p:txBody>
          <a:bodyPr anchor="b"/>
          <a:lstStyle>
            <a:lvl1pPr>
              <a:defRPr sz="2400">
                <a:solidFill>
                  <a:schemeClr val="bg1"/>
                </a:solidFill>
              </a:defRPr>
            </a:lvl1pPr>
          </a:lstStyle>
          <a:p>
            <a:r>
              <a:rPr lang="en-US" dirty="0"/>
              <a:t>Header Goes Here</a:t>
            </a:r>
          </a:p>
        </p:txBody>
      </p:sp>
      <p:sp>
        <p:nvSpPr>
          <p:cNvPr id="3" name="Content Placeholder 2"/>
          <p:cNvSpPr>
            <a:spLocks noGrp="1"/>
          </p:cNvSpPr>
          <p:nvPr>
            <p:ph idx="1"/>
          </p:nvPr>
        </p:nvSpPr>
        <p:spPr>
          <a:xfrm>
            <a:off x="4144709" y="740570"/>
            <a:ext cx="4371831" cy="3655219"/>
          </a:xfrm>
        </p:spPr>
        <p:txBody>
          <a:bodyPr/>
          <a:lstStyle>
            <a:lvl1pPr>
              <a:defRPr sz="2400">
                <a:solidFill>
                  <a:srgbClr val="006747"/>
                </a:solidFill>
              </a:defRPr>
            </a:lvl1pPr>
            <a:lvl2pPr>
              <a:defRPr sz="2100">
                <a:solidFill>
                  <a:srgbClr val="006747"/>
                </a:solidFill>
              </a:defRPr>
            </a:lvl2pPr>
            <a:lvl3pPr>
              <a:defRPr sz="1800">
                <a:solidFill>
                  <a:srgbClr val="006747"/>
                </a:solidFill>
              </a:defRPr>
            </a:lvl3pPr>
            <a:lvl4pPr>
              <a:defRPr sz="1500">
                <a:solidFill>
                  <a:srgbClr val="006747"/>
                </a:solidFill>
              </a:defRPr>
            </a:lvl4pPr>
            <a:lvl5pPr>
              <a:defRPr sz="1500">
                <a:solidFill>
                  <a:srgbClr val="006747"/>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chemeClr val="bg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5" name="Rectangle 4">
            <a:extLst>
              <a:ext uri="{FF2B5EF4-FFF2-40B4-BE49-F238E27FC236}">
                <a16:creationId xmlns:a16="http://schemas.microsoft.com/office/drawing/2014/main" id="{2D9B8D8B-A358-6146-C471-134EEEE4540F}"/>
              </a:ext>
            </a:extLst>
          </p:cNvPr>
          <p:cNvSpPr/>
          <p:nvPr/>
        </p:nvSpPr>
        <p:spPr>
          <a:xfrm>
            <a:off x="1" y="-34016"/>
            <a:ext cx="3887391" cy="52043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5315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3" name="Rectangle 2">
            <a:extLst>
              <a:ext uri="{FF2B5EF4-FFF2-40B4-BE49-F238E27FC236}">
                <a16:creationId xmlns:a16="http://schemas.microsoft.com/office/drawing/2014/main" id="{BC12126C-7DD4-5E5B-6AC7-B3FA46D3C8CD}"/>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87108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solidFill>
                  <a:schemeClr val="accent6">
                    <a:lumMod val="50000"/>
                  </a:schemeClr>
                </a:solidFill>
              </a:defRPr>
            </a:lvl1pPr>
          </a:lstStyle>
          <a:p>
            <a:r>
              <a:rPr lang="en-US" dirty="0"/>
              <a:t>Header Goes Here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6BC498EC-E12B-AE4C-64B4-040357E8EB5F}"/>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25342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4023132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498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01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2">
    <p:bg>
      <p:bgPr>
        <a:solidFill>
          <a:schemeClr val="accent6">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C8971D-C200-1547-D91D-25E9F0E99A72}"/>
              </a:ext>
            </a:extLst>
          </p:cNvPr>
          <p:cNvSpPr/>
          <p:nvPr/>
        </p:nvSpPr>
        <p:spPr>
          <a:xfrm>
            <a:off x="0" y="0"/>
            <a:ext cx="8421624"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8650" y="1486536"/>
            <a:ext cx="7134225" cy="1087964"/>
          </a:xfrm>
        </p:spPr>
        <p:txBody>
          <a:bodyPr anchor="b"/>
          <a:lstStyle>
            <a:lvl1pPr algn="r">
              <a:defRPr sz="4500">
                <a:solidFill>
                  <a:schemeClr val="accent6">
                    <a:lumMod val="50000"/>
                  </a:schemeClr>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8650" y="2594741"/>
            <a:ext cx="7134225" cy="562570"/>
          </a:xfrm>
        </p:spPr>
        <p:txBody>
          <a:bodyPr>
            <a:normAutofit/>
          </a:bodyPr>
          <a:lstStyle>
            <a:lvl1pPr marL="0" indent="0" algn="r">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8650" y="3315526"/>
            <a:ext cx="7134225" cy="297332"/>
          </a:xfrm>
        </p:spPr>
        <p:txBody>
          <a:bodyPr>
            <a:normAutofit/>
          </a:bodyPr>
          <a:lstStyle>
            <a:lvl1pPr marL="0" indent="0" algn="r">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6" name="TextBox 5">
            <a:extLst>
              <a:ext uri="{FF2B5EF4-FFF2-40B4-BE49-F238E27FC236}">
                <a16:creationId xmlns:a16="http://schemas.microsoft.com/office/drawing/2014/main" id="{781E1B88-7058-0E5E-1867-7A9F6CBE2D4A}"/>
              </a:ext>
            </a:extLst>
          </p:cNvPr>
          <p:cNvSpPr txBox="1"/>
          <p:nvPr/>
        </p:nvSpPr>
        <p:spPr>
          <a:xfrm rot="5400000">
            <a:off x="6471284" y="2387085"/>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2711868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551CA-7376-C6FB-1DCB-BAF61D642C17}"/>
              </a:ext>
            </a:extLst>
          </p:cNvPr>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F35DEC4-CCA7-BCC1-094B-128EBA81CD09}"/>
              </a:ext>
            </a:extLst>
          </p:cNvPr>
          <p:cNvSpPr>
            <a:spLocks noGrp="1"/>
          </p:cNvSpPr>
          <p:nvPr>
            <p:ph type="dt" sz="half" idx="10"/>
          </p:nvPr>
        </p:nvSpPr>
        <p:spPr>
          <a:xfrm>
            <a:off x="457200" y="4683919"/>
            <a:ext cx="2133600" cy="357188"/>
          </a:xfrm>
        </p:spPr>
        <p:txBody>
          <a:bodyPr/>
          <a:lstStyle>
            <a:lvl1pPr>
              <a:defRPr/>
            </a:lvl1pPr>
          </a:lstStyle>
          <a:p>
            <a:endParaRPr lang="en-US"/>
          </a:p>
        </p:txBody>
      </p:sp>
      <p:sp>
        <p:nvSpPr>
          <p:cNvPr id="4" name="Footer Placeholder 3">
            <a:extLst>
              <a:ext uri="{FF2B5EF4-FFF2-40B4-BE49-F238E27FC236}">
                <a16:creationId xmlns:a16="http://schemas.microsoft.com/office/drawing/2014/main" id="{071809F9-70D2-D25E-4DE8-A787D40E9B56}"/>
              </a:ext>
            </a:extLst>
          </p:cNvPr>
          <p:cNvSpPr>
            <a:spLocks noGrp="1"/>
          </p:cNvSpPr>
          <p:nvPr>
            <p:ph type="ftr" sz="quarter" idx="11"/>
          </p:nvPr>
        </p:nvSpPr>
        <p:spPr>
          <a:xfrm>
            <a:off x="3124200" y="4683919"/>
            <a:ext cx="2895600" cy="357188"/>
          </a:xfrm>
        </p:spPr>
        <p:txBody>
          <a:bodyPr/>
          <a:lstStyle>
            <a:lvl1pPr>
              <a:defRPr/>
            </a:lvl1pPr>
          </a:lstStyle>
          <a:p>
            <a:endParaRPr lang="en-US"/>
          </a:p>
        </p:txBody>
      </p:sp>
      <p:sp>
        <p:nvSpPr>
          <p:cNvPr id="5" name="Slide Number Placeholder 4">
            <a:extLst>
              <a:ext uri="{FF2B5EF4-FFF2-40B4-BE49-F238E27FC236}">
                <a16:creationId xmlns:a16="http://schemas.microsoft.com/office/drawing/2014/main" id="{ACFEB951-631D-F9F3-BC29-8C8A688B1B3B}"/>
              </a:ext>
            </a:extLst>
          </p:cNvPr>
          <p:cNvSpPr>
            <a:spLocks noGrp="1"/>
          </p:cNvSpPr>
          <p:nvPr>
            <p:ph type="sldNum" sz="quarter" idx="12"/>
          </p:nvPr>
        </p:nvSpPr>
        <p:spPr>
          <a:xfrm>
            <a:off x="6553200" y="4683919"/>
            <a:ext cx="2133600" cy="357188"/>
          </a:xfrm>
        </p:spPr>
        <p:txBody>
          <a:bodyPr/>
          <a:lstStyle>
            <a:lvl1pPr>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3046063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051802"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
        <p:nvSpPr>
          <p:cNvPr id="3" name="Slide Number Placeholder 5">
            <a:extLst>
              <a:ext uri="{FF2B5EF4-FFF2-40B4-BE49-F238E27FC236}">
                <a16:creationId xmlns:a16="http://schemas.microsoft.com/office/drawing/2014/main" id="{DA623130-D64C-6F70-609F-95EA564E1E60}"/>
              </a:ext>
            </a:extLst>
          </p:cNvPr>
          <p:cNvSpPr txBox="1">
            <a:spLocks/>
          </p:cNvSpPr>
          <p:nvPr/>
        </p:nvSpPr>
        <p:spPr>
          <a:xfrm>
            <a:off x="8051801"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
        <p:nvSpPr>
          <p:cNvPr id="4" name="Slide Number Placeholder 4">
            <a:extLst>
              <a:ext uri="{FF2B5EF4-FFF2-40B4-BE49-F238E27FC236}">
                <a16:creationId xmlns:a16="http://schemas.microsoft.com/office/drawing/2014/main" id="{14336E29-4276-9292-B919-F6D628740853}"/>
              </a:ext>
            </a:extLst>
          </p:cNvPr>
          <p:cNvSpPr>
            <a:spLocks noGrp="1"/>
          </p:cNvSpPr>
          <p:nvPr>
            <p:ph type="sldNum" sz="quarter" idx="12"/>
          </p:nvPr>
        </p:nvSpPr>
        <p:spPr>
          <a:xfrm>
            <a:off x="6553200" y="4683919"/>
            <a:ext cx="2133600" cy="357188"/>
          </a:xfrm>
        </p:spPr>
        <p:txBody>
          <a:bodyPr/>
          <a:lstStyle>
            <a:lvl1pPr>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295798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Tree>
    <p:extLst>
      <p:ext uri="{BB962C8B-B14F-4D97-AF65-F5344CB8AC3E}">
        <p14:creationId xmlns:p14="http://schemas.microsoft.com/office/powerpoint/2010/main" val="1080000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2175281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14606965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2870501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2087867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115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9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5438"/>
            <a:ext cx="8469630" cy="528066"/>
          </a:xfrm>
        </p:spPr>
        <p:txBody>
          <a:bodyPr>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34290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342900" y="1583704"/>
            <a:ext cx="4114800" cy="2867139"/>
          </a:xfrm>
        </p:spPr>
        <p:txBody>
          <a:bodyPr>
            <a:normAutofit/>
          </a:bodyPr>
          <a:lstStyle>
            <a:lvl1pPr>
              <a:lnSpc>
                <a:spcPct val="100000"/>
              </a:lnSpc>
              <a:buClr>
                <a:srgbClr val="03684A"/>
              </a:buClr>
              <a:defRPr sz="2100"/>
            </a:lvl1pPr>
            <a:lvl2pPr marL="600060" indent="-257168">
              <a:lnSpc>
                <a:spcPct val="100000"/>
              </a:lnSpc>
              <a:buClr>
                <a:srgbClr val="03684A"/>
              </a:buClr>
              <a:buFont typeface="Arial" panose="020B0604020202020204" pitchFamily="34" charset="0"/>
              <a:buChar char="•"/>
              <a:defRPr sz="2100"/>
            </a:lvl2pPr>
            <a:lvl3pPr marL="942952" indent="-257168">
              <a:lnSpc>
                <a:spcPct val="100000"/>
              </a:lnSpc>
              <a:buClr>
                <a:srgbClr val="03684A"/>
              </a:buClr>
              <a:buFont typeface="Calibri" panose="020F0502020204030204" pitchFamily="34" charset="0"/>
              <a:buChar char="◦"/>
              <a:defRPr sz="2100"/>
            </a:lvl3pPr>
            <a:lvl4pPr marL="1242982" indent="-214308">
              <a:lnSpc>
                <a:spcPct val="100000"/>
              </a:lnSpc>
              <a:buClr>
                <a:srgbClr val="03684A"/>
              </a:buClr>
              <a:buFont typeface="Calibri" panose="020F0502020204030204" pitchFamily="34" charset="0"/>
              <a:buChar char="▫"/>
              <a:defRPr sz="2100"/>
            </a:lvl4pPr>
            <a:lvl5pPr marL="1585874" indent="-214308">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4629150" y="1583704"/>
            <a:ext cx="4114800" cy="2867139"/>
          </a:xfrm>
        </p:spPr>
        <p:txBody>
          <a:bodyPr>
            <a:normAutofit/>
          </a:bodyPr>
          <a:lstStyle>
            <a:lvl1pPr marL="342892" indent="-342892">
              <a:lnSpc>
                <a:spcPct val="100000"/>
              </a:lnSpc>
              <a:buClr>
                <a:srgbClr val="03684A"/>
              </a:buClr>
              <a:buFont typeface="Wingdings" panose="05000000000000000000" pitchFamily="2" charset="2"/>
              <a:buChar char="§"/>
              <a:defRPr sz="2100"/>
            </a:lvl1pPr>
            <a:lvl2pPr marL="685783" indent="-342892">
              <a:lnSpc>
                <a:spcPct val="100000"/>
              </a:lnSpc>
              <a:buClr>
                <a:srgbClr val="03684A"/>
              </a:buClr>
              <a:buFont typeface="Arial" panose="020B0604020202020204" pitchFamily="34" charset="0"/>
              <a:buChar char="•"/>
              <a:defRPr sz="2100"/>
            </a:lvl2pPr>
            <a:lvl3pPr marL="1028675" indent="-342892">
              <a:lnSpc>
                <a:spcPct val="100000"/>
              </a:lnSpc>
              <a:buClr>
                <a:srgbClr val="03684A"/>
              </a:buClr>
              <a:buFont typeface="Calibri" panose="020F0502020204030204" pitchFamily="34" charset="0"/>
              <a:buChar char="◦"/>
              <a:defRPr sz="2100"/>
            </a:lvl3pPr>
            <a:lvl4pPr marL="1371566" indent="-342892">
              <a:lnSpc>
                <a:spcPct val="100000"/>
              </a:lnSpc>
              <a:buClr>
                <a:srgbClr val="03684A"/>
              </a:buClr>
              <a:buFont typeface="Calibri" panose="020F0502020204030204" pitchFamily="34" charset="0"/>
              <a:buChar char="▫"/>
              <a:defRPr sz="2100"/>
            </a:lvl4pPr>
            <a:lvl5pPr marL="1714457" indent="-342892">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16322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353"/>
            <a:ext cx="7886700" cy="692663"/>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8A9DEC82-AE4F-BBB3-8274-FF4F62B3FC0F}"/>
              </a:ext>
            </a:extLst>
          </p:cNvPr>
          <p:cNvSpPr/>
          <p:nvPr/>
        </p:nvSpPr>
        <p:spPr>
          <a:xfrm>
            <a:off x="0" y="510778"/>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1878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
        <p:nvSpPr>
          <p:cNvPr id="4" name="Rectangle 3">
            <a:extLst>
              <a:ext uri="{FF2B5EF4-FFF2-40B4-BE49-F238E27FC236}">
                <a16:creationId xmlns:a16="http://schemas.microsoft.com/office/drawing/2014/main" id="{BD20E22D-10E3-113E-2642-D9FA27460236}"/>
              </a:ext>
            </a:extLst>
          </p:cNvPr>
          <p:cNvSpPr/>
          <p:nvPr/>
        </p:nvSpPr>
        <p:spPr>
          <a:xfrm>
            <a:off x="0" y="1"/>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4444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CB8BCE3-AF16-6D41-B95F-884EAC5A8EB3}"/>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E49A021A-BF37-B1E6-9F58-A97C78283350}"/>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419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1A6B520E-1323-8948-69DE-9982D27DB6C8}"/>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923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
        <p:nvSpPr>
          <p:cNvPr id="3" name="Rectangle 2">
            <a:extLst>
              <a:ext uri="{FF2B5EF4-FFF2-40B4-BE49-F238E27FC236}">
                <a16:creationId xmlns:a16="http://schemas.microsoft.com/office/drawing/2014/main" id="{4390D58A-03BF-6583-9955-AD876B9BF8D1}"/>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357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B16335F2-CAA8-1B7E-35FE-067B571B7AEB}"/>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2944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solidFill>
                  <a:schemeClr val="accent6">
                    <a:lumMod val="50000"/>
                  </a:schemeClr>
                </a:solidFill>
              </a:defRPr>
            </a:lvl1pPr>
          </a:lstStyle>
          <a:p>
            <a:r>
              <a:rPr lang="en-US" dirty="0"/>
              <a:t>Header Goes Here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35A1057-82E6-4747-3346-7F98E596F653}"/>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655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18018346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Lst>
  <p:hf hdr="0" ftr="0" dt="0"/>
  <p:txStyles>
    <p:titleStyle>
      <a:lvl1pPr algn="l" defTabSz="685783"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png"/><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p:txBody>
          <a:bodyPr/>
          <a:lstStyle/>
          <a:p>
            <a:r>
              <a:rPr lang="en-US" dirty="0"/>
              <a:t>Legal Considerations in Access Management</a:t>
            </a: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p:txBody>
          <a:bodyPr>
            <a:normAutofit/>
          </a:bodyPr>
          <a:lstStyle/>
          <a:p>
            <a:r>
              <a:rPr lang="en-US" dirty="0"/>
              <a:t>Module 8</a:t>
            </a:r>
          </a:p>
        </p:txBody>
      </p:sp>
      <p:sp>
        <p:nvSpPr>
          <p:cNvPr id="5" name="Text Placeholder 4">
            <a:extLst>
              <a:ext uri="{FF2B5EF4-FFF2-40B4-BE49-F238E27FC236}">
                <a16:creationId xmlns:a16="http://schemas.microsoft.com/office/drawing/2014/main" id="{30E939F2-A124-23CC-39C7-68C4879B7FEE}"/>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107824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D324-86DF-4D48-8229-8ECAB2DF9E15}"/>
              </a:ext>
            </a:extLst>
          </p:cNvPr>
          <p:cNvSpPr>
            <a:spLocks noGrp="1"/>
          </p:cNvSpPr>
          <p:nvPr>
            <p:ph type="title"/>
          </p:nvPr>
        </p:nvSpPr>
        <p:spPr>
          <a:xfrm>
            <a:off x="3296992" y="273844"/>
            <a:ext cx="5218358" cy="994172"/>
          </a:xfrm>
        </p:spPr>
        <p:txBody>
          <a:bodyPr>
            <a:normAutofit fontScale="90000"/>
          </a:bodyPr>
          <a:lstStyle/>
          <a:p>
            <a:r>
              <a:rPr lang="en-US" dirty="0"/>
              <a:t>EXAMPLE</a:t>
            </a:r>
            <a:br>
              <a:rPr lang="en-US" dirty="0"/>
            </a:br>
            <a:r>
              <a:rPr lang="en-US" dirty="0"/>
              <a:t>State Highway Access Management Authority</a:t>
            </a:r>
          </a:p>
        </p:txBody>
      </p:sp>
      <p:sp>
        <p:nvSpPr>
          <p:cNvPr id="3" name="Content Placeholder 2">
            <a:extLst>
              <a:ext uri="{FF2B5EF4-FFF2-40B4-BE49-F238E27FC236}">
                <a16:creationId xmlns:a16="http://schemas.microsoft.com/office/drawing/2014/main" id="{E5973F66-6913-490A-8452-82FE28A57B38}"/>
              </a:ext>
            </a:extLst>
          </p:cNvPr>
          <p:cNvSpPr>
            <a:spLocks noGrp="1"/>
          </p:cNvSpPr>
          <p:nvPr>
            <p:ph idx="1"/>
          </p:nvPr>
        </p:nvSpPr>
        <p:spPr>
          <a:xfrm>
            <a:off x="3296992" y="1369219"/>
            <a:ext cx="5218358" cy="3666420"/>
          </a:xfrm>
        </p:spPr>
        <p:txBody>
          <a:bodyPr>
            <a:normAutofit/>
          </a:bodyPr>
          <a:lstStyle/>
          <a:p>
            <a:pPr marL="0" indent="0">
              <a:lnSpc>
                <a:spcPct val="90000"/>
              </a:lnSpc>
              <a:buNone/>
            </a:pPr>
            <a:r>
              <a:rPr lang="en-US" sz="1600" dirty="0"/>
              <a:t>However, the State [Maryland] may not deny access to a state highway if the property is within the boundaries of a municipal corporation unless:</a:t>
            </a:r>
          </a:p>
          <a:p>
            <a:pPr marL="287338" lvl="2" indent="0">
              <a:buNone/>
            </a:pPr>
            <a:r>
              <a:rPr lang="en-US" sz="1600" dirty="0"/>
              <a:t>(i) The property abuts another public road to which reasonable access can be granted;</a:t>
            </a:r>
          </a:p>
          <a:p>
            <a:pPr marL="287338" lvl="2" indent="0">
              <a:buNone/>
            </a:pPr>
            <a:r>
              <a:rPr lang="en-US" sz="1600" dirty="0"/>
              <a:t>(ii) The denial is based on an access management plan that has been agreed to by the Administration and the municipal corporation; </a:t>
            </a:r>
            <a:r>
              <a:rPr lang="en-US" sz="1600" u="sng" dirty="0"/>
              <a:t>or</a:t>
            </a:r>
          </a:p>
          <a:p>
            <a:pPr marL="287338" lvl="2" indent="0">
              <a:buNone/>
            </a:pPr>
            <a:r>
              <a:rPr lang="en-US" sz="1600" dirty="0"/>
              <a:t>(iii) The Administration pays just compensation to the property owner as part of the exercise of eminent domain powers.</a:t>
            </a:r>
          </a:p>
          <a:p>
            <a:pPr marL="0" indent="0" algn="r">
              <a:buNone/>
            </a:pPr>
            <a:r>
              <a:rPr lang="en-US" sz="1500" dirty="0"/>
              <a:t>─ §8-625</a:t>
            </a:r>
          </a:p>
        </p:txBody>
      </p:sp>
      <p:pic>
        <p:nvPicPr>
          <p:cNvPr id="4" name="Picture 3">
            <a:extLst>
              <a:ext uri="{FF2B5EF4-FFF2-40B4-BE49-F238E27FC236}">
                <a16:creationId xmlns:a16="http://schemas.microsoft.com/office/drawing/2014/main" id="{C5B24399-12C0-C3B6-95C4-08A37F1BC98F}"/>
              </a:ext>
            </a:extLst>
          </p:cNvPr>
          <p:cNvPicPr>
            <a:picLocks noChangeAspect="1"/>
          </p:cNvPicPr>
          <p:nvPr/>
        </p:nvPicPr>
        <p:blipFill rotWithShape="1">
          <a:blip r:embed="rId3"/>
          <a:srcRect l="8859"/>
          <a:stretch/>
        </p:blipFill>
        <p:spPr>
          <a:xfrm>
            <a:off x="0" y="0"/>
            <a:ext cx="3166916" cy="5143500"/>
          </a:xfrm>
          <a:prstGeom prst="rect">
            <a:avLst/>
          </a:prstGeom>
        </p:spPr>
      </p:pic>
      <p:sp>
        <p:nvSpPr>
          <p:cNvPr id="5" name="Slide Number Placeholder 4">
            <a:extLst>
              <a:ext uri="{FF2B5EF4-FFF2-40B4-BE49-F238E27FC236}">
                <a16:creationId xmlns:a16="http://schemas.microsoft.com/office/drawing/2014/main" id="{F2D65FA8-13CE-C9B8-5321-0E5F808C530C}"/>
              </a:ext>
            </a:extLst>
          </p:cNvPr>
          <p:cNvSpPr>
            <a:spLocks noGrp="1"/>
          </p:cNvSpPr>
          <p:nvPr>
            <p:ph type="sldNum" sz="quarter" idx="12"/>
          </p:nvPr>
        </p:nvSpPr>
        <p:spPr/>
        <p:txBody>
          <a:bodyPr/>
          <a:lstStyle/>
          <a:p>
            <a:fld id="{0F5EC011-0DA0-DB45-996E-85C7F379AB45}" type="slidenum">
              <a:rPr lang="en-US" smtClean="0"/>
              <a:t>10</a:t>
            </a:fld>
            <a:endParaRPr lang="en-US"/>
          </a:p>
        </p:txBody>
      </p:sp>
    </p:spTree>
    <p:extLst>
      <p:ext uri="{BB962C8B-B14F-4D97-AF65-F5344CB8AC3E}">
        <p14:creationId xmlns:p14="http://schemas.microsoft.com/office/powerpoint/2010/main" val="382393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0E4D38-F83B-415D-BBAC-CE63AE5D5B20}"/>
              </a:ext>
            </a:extLst>
          </p:cNvPr>
          <p:cNvSpPr>
            <a:spLocks noGrp="1"/>
          </p:cNvSpPr>
          <p:nvPr>
            <p:ph type="title"/>
          </p:nvPr>
        </p:nvSpPr>
        <p:spPr/>
        <p:txBody>
          <a:bodyPr/>
          <a:lstStyle/>
          <a:p>
            <a:r>
              <a:rPr lang="en-US" dirty="0"/>
              <a:t>Palm Beach County v. Tessler</a:t>
            </a:r>
          </a:p>
        </p:txBody>
      </p:sp>
      <p:pic>
        <p:nvPicPr>
          <p:cNvPr id="5" name="Content Placeholder 4">
            <a:extLst>
              <a:ext uri="{FF2B5EF4-FFF2-40B4-BE49-F238E27FC236}">
                <a16:creationId xmlns:a16="http://schemas.microsoft.com/office/drawing/2014/main" id="{C496BF8C-66F1-46C7-BFD3-1798ADA315A2}"/>
              </a:ext>
            </a:extLst>
          </p:cNvPr>
          <p:cNvPicPr>
            <a:picLocks noGrp="1" noChangeAspect="1"/>
          </p:cNvPicPr>
          <p:nvPr>
            <p:ph idx="1"/>
          </p:nvPr>
        </p:nvPicPr>
        <p:blipFill>
          <a:blip r:embed="rId3"/>
          <a:stretch>
            <a:fillRect/>
          </a:stretch>
        </p:blipFill>
        <p:spPr>
          <a:xfrm>
            <a:off x="41134" y="1840064"/>
            <a:ext cx="2472900" cy="2103120"/>
          </a:xfrm>
        </p:spPr>
      </p:pic>
      <p:sp>
        <p:nvSpPr>
          <p:cNvPr id="7" name="Content Placeholder 6">
            <a:extLst>
              <a:ext uri="{FF2B5EF4-FFF2-40B4-BE49-F238E27FC236}">
                <a16:creationId xmlns:a16="http://schemas.microsoft.com/office/drawing/2014/main" id="{C8EE05C5-6FEC-4840-8D8D-17C8B4EBFE1A}"/>
              </a:ext>
            </a:extLst>
          </p:cNvPr>
          <p:cNvSpPr>
            <a:spLocks noGrp="1"/>
          </p:cNvSpPr>
          <p:nvPr>
            <p:ph sz="half" idx="4294967295"/>
          </p:nvPr>
        </p:nvSpPr>
        <p:spPr>
          <a:xfrm>
            <a:off x="5492249" y="1693795"/>
            <a:ext cx="3663950" cy="2917825"/>
          </a:xfrm>
        </p:spPr>
        <p:txBody>
          <a:bodyPr>
            <a:normAutofit/>
          </a:bodyPr>
          <a:lstStyle/>
          <a:p>
            <a:r>
              <a:rPr lang="en-US" sz="1800" dirty="0"/>
              <a:t>Beauty shop in home</a:t>
            </a:r>
          </a:p>
          <a:p>
            <a:r>
              <a:rPr lang="en-US" sz="1800" dirty="0"/>
              <a:t>Retaining wall eliminated direct access to Palmetto Park Rd</a:t>
            </a:r>
          </a:p>
          <a:p>
            <a:r>
              <a:rPr lang="en-US" sz="1800" dirty="0"/>
              <a:t>Sign no longer visible from Palmetto Park Road</a:t>
            </a:r>
          </a:p>
          <a:p>
            <a:r>
              <a:rPr lang="en-US" sz="1800" dirty="0"/>
              <a:t>Customers must travel 600 yards through a residential neighborhood</a:t>
            </a:r>
          </a:p>
        </p:txBody>
      </p:sp>
      <p:sp>
        <p:nvSpPr>
          <p:cNvPr id="8" name="TextBox 7">
            <a:extLst>
              <a:ext uri="{FF2B5EF4-FFF2-40B4-BE49-F238E27FC236}">
                <a16:creationId xmlns:a16="http://schemas.microsoft.com/office/drawing/2014/main" id="{F50C0932-66BF-4994-9CD3-969914C902D3}"/>
              </a:ext>
            </a:extLst>
          </p:cNvPr>
          <p:cNvSpPr txBox="1"/>
          <p:nvPr/>
        </p:nvSpPr>
        <p:spPr>
          <a:xfrm>
            <a:off x="1481070" y="4330566"/>
            <a:ext cx="6220496" cy="369332"/>
          </a:xfrm>
          <a:prstGeom prst="rect">
            <a:avLst/>
          </a:prstGeom>
          <a:noFill/>
        </p:spPr>
        <p:txBody>
          <a:bodyPr wrap="square" rtlCol="0">
            <a:spAutoFit/>
          </a:bodyPr>
          <a:lstStyle/>
          <a:p>
            <a:r>
              <a:rPr lang="en-US" dirty="0"/>
              <a:t>Palm Beach County v. Tessler, 538 So. 2d 846 (Fla. 1989)</a:t>
            </a:r>
          </a:p>
        </p:txBody>
      </p:sp>
      <p:pic>
        <p:nvPicPr>
          <p:cNvPr id="10" name="Picture 9">
            <a:extLst>
              <a:ext uri="{FF2B5EF4-FFF2-40B4-BE49-F238E27FC236}">
                <a16:creationId xmlns:a16="http://schemas.microsoft.com/office/drawing/2014/main" id="{3A53D1C6-A61B-4BAA-AA7C-D7215A897C95}"/>
              </a:ext>
            </a:extLst>
          </p:cNvPr>
          <p:cNvPicPr>
            <a:picLocks noChangeAspect="1"/>
          </p:cNvPicPr>
          <p:nvPr/>
        </p:nvPicPr>
        <p:blipFill>
          <a:blip r:embed="rId4"/>
          <a:stretch>
            <a:fillRect/>
          </a:stretch>
        </p:blipFill>
        <p:spPr>
          <a:xfrm>
            <a:off x="2756079" y="1840064"/>
            <a:ext cx="2564609" cy="2103120"/>
          </a:xfrm>
          <a:prstGeom prst="rect">
            <a:avLst/>
          </a:prstGeom>
        </p:spPr>
      </p:pic>
      <p:sp>
        <p:nvSpPr>
          <p:cNvPr id="13" name="TextBox 12">
            <a:extLst>
              <a:ext uri="{FF2B5EF4-FFF2-40B4-BE49-F238E27FC236}">
                <a16:creationId xmlns:a16="http://schemas.microsoft.com/office/drawing/2014/main" id="{C1255327-EE96-4EB3-ABFD-BCD667078EA4}"/>
              </a:ext>
            </a:extLst>
          </p:cNvPr>
          <p:cNvSpPr txBox="1"/>
          <p:nvPr/>
        </p:nvSpPr>
        <p:spPr>
          <a:xfrm>
            <a:off x="2685595" y="4746545"/>
            <a:ext cx="4572000" cy="246221"/>
          </a:xfrm>
          <a:prstGeom prst="rect">
            <a:avLst/>
          </a:prstGeom>
          <a:noFill/>
        </p:spPr>
        <p:txBody>
          <a:bodyPr wrap="square">
            <a:spAutoFit/>
          </a:bodyPr>
          <a:lstStyle/>
          <a:p>
            <a:r>
              <a:rPr lang="en-US" sz="1000" dirty="0"/>
              <a:t>Source: Florida DOT “Legal Considerations in Access Management” </a:t>
            </a:r>
          </a:p>
        </p:txBody>
      </p:sp>
      <p:sp>
        <p:nvSpPr>
          <p:cNvPr id="2" name="Slide Number Placeholder 1">
            <a:extLst>
              <a:ext uri="{FF2B5EF4-FFF2-40B4-BE49-F238E27FC236}">
                <a16:creationId xmlns:a16="http://schemas.microsoft.com/office/drawing/2014/main" id="{78543808-5776-0EC3-B930-CFDFEAB000DE}"/>
              </a:ext>
            </a:extLst>
          </p:cNvPr>
          <p:cNvSpPr>
            <a:spLocks noGrp="1"/>
          </p:cNvSpPr>
          <p:nvPr>
            <p:ph type="sldNum" sz="quarter" idx="12"/>
          </p:nvPr>
        </p:nvSpPr>
        <p:spPr/>
        <p:txBody>
          <a:bodyPr/>
          <a:lstStyle/>
          <a:p>
            <a:fld id="{0F5EC011-0DA0-DB45-996E-85C7F379AB45}" type="slidenum">
              <a:rPr lang="en-US" smtClean="0"/>
              <a:t>11</a:t>
            </a:fld>
            <a:endParaRPr lang="en-US"/>
          </a:p>
        </p:txBody>
      </p:sp>
    </p:spTree>
    <p:extLst>
      <p:ext uri="{BB962C8B-B14F-4D97-AF65-F5344CB8AC3E}">
        <p14:creationId xmlns:p14="http://schemas.microsoft.com/office/powerpoint/2010/main" val="3233773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60E980-A77A-45E0-B492-3CF72344FD0B}"/>
              </a:ext>
            </a:extLst>
          </p:cNvPr>
          <p:cNvSpPr>
            <a:spLocks noGrp="1"/>
          </p:cNvSpPr>
          <p:nvPr>
            <p:ph type="title"/>
          </p:nvPr>
        </p:nvSpPr>
        <p:spPr/>
        <p:txBody>
          <a:bodyPr/>
          <a:lstStyle/>
          <a:p>
            <a:r>
              <a:rPr lang="en-US" dirty="0"/>
              <a:t>Palm Beach County v. Tessler</a:t>
            </a:r>
          </a:p>
        </p:txBody>
      </p:sp>
      <p:pic>
        <p:nvPicPr>
          <p:cNvPr id="5" name="Content Placeholder 4">
            <a:extLst>
              <a:ext uri="{FF2B5EF4-FFF2-40B4-BE49-F238E27FC236}">
                <a16:creationId xmlns:a16="http://schemas.microsoft.com/office/drawing/2014/main" id="{BFCFB42A-02BE-4D96-8D96-A01EA754EC04}"/>
              </a:ext>
            </a:extLst>
          </p:cNvPr>
          <p:cNvPicPr>
            <a:picLocks noGrp="1" noChangeAspect="1"/>
          </p:cNvPicPr>
          <p:nvPr>
            <p:ph idx="1"/>
          </p:nvPr>
        </p:nvPicPr>
        <p:blipFill>
          <a:blip r:embed="rId3"/>
          <a:stretch>
            <a:fillRect/>
          </a:stretch>
        </p:blipFill>
        <p:spPr>
          <a:xfrm>
            <a:off x="249461" y="1307044"/>
            <a:ext cx="3979374" cy="3262312"/>
          </a:xfrm>
        </p:spPr>
      </p:pic>
      <p:graphicFrame>
        <p:nvGraphicFramePr>
          <p:cNvPr id="13" name="Content Placeholder 12">
            <a:extLst>
              <a:ext uri="{FF2B5EF4-FFF2-40B4-BE49-F238E27FC236}">
                <a16:creationId xmlns:a16="http://schemas.microsoft.com/office/drawing/2014/main" id="{8BABFA8A-7844-4316-8E24-AEC0875FF4E7}"/>
              </a:ext>
            </a:extLst>
          </p:cNvPr>
          <p:cNvGraphicFramePr>
            <a:graphicFrameLocks noGrp="1"/>
          </p:cNvGraphicFramePr>
          <p:nvPr>
            <p:ph sz="half" idx="4294967295"/>
            <p:extLst>
              <p:ext uri="{D42A27DB-BD31-4B8C-83A1-F6EECF244321}">
                <p14:modId xmlns:p14="http://schemas.microsoft.com/office/powerpoint/2010/main" val="3132825762"/>
              </p:ext>
            </p:extLst>
          </p:nvPr>
        </p:nvGraphicFramePr>
        <p:xfrm>
          <a:off x="4572000" y="1268016"/>
          <a:ext cx="3886200" cy="3301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60EC90D0-F95E-44FA-82ED-D660E77C9E2A}"/>
              </a:ext>
            </a:extLst>
          </p:cNvPr>
          <p:cNvSpPr txBox="1"/>
          <p:nvPr/>
        </p:nvSpPr>
        <p:spPr>
          <a:xfrm>
            <a:off x="1521485" y="4734322"/>
            <a:ext cx="6101029" cy="369332"/>
          </a:xfrm>
          <a:prstGeom prst="rect">
            <a:avLst/>
          </a:prstGeom>
          <a:noFill/>
        </p:spPr>
        <p:txBody>
          <a:bodyPr wrap="none" rtlCol="0">
            <a:spAutoFit/>
          </a:bodyPr>
          <a:lstStyle/>
          <a:p>
            <a:r>
              <a:rPr lang="en-US" dirty="0"/>
              <a:t>Palm Beach County v. Tessler, 538 So. 2d 846 (Fla. 1989)</a:t>
            </a:r>
          </a:p>
        </p:txBody>
      </p:sp>
      <p:sp>
        <p:nvSpPr>
          <p:cNvPr id="2" name="Slide Number Placeholder 1">
            <a:extLst>
              <a:ext uri="{FF2B5EF4-FFF2-40B4-BE49-F238E27FC236}">
                <a16:creationId xmlns:a16="http://schemas.microsoft.com/office/drawing/2014/main" id="{6075ECCC-3DB9-6AB6-D01F-435D2E01FEEA}"/>
              </a:ext>
            </a:extLst>
          </p:cNvPr>
          <p:cNvSpPr>
            <a:spLocks noGrp="1"/>
          </p:cNvSpPr>
          <p:nvPr>
            <p:ph type="sldNum" sz="quarter" idx="12"/>
          </p:nvPr>
        </p:nvSpPr>
        <p:spPr/>
        <p:txBody>
          <a:bodyPr/>
          <a:lstStyle/>
          <a:p>
            <a:fld id="{0F5EC011-0DA0-DB45-996E-85C7F379AB45}" type="slidenum">
              <a:rPr lang="en-US" smtClean="0"/>
              <a:t>12</a:t>
            </a:fld>
            <a:endParaRPr lang="en-US"/>
          </a:p>
        </p:txBody>
      </p:sp>
    </p:spTree>
    <p:extLst>
      <p:ext uri="{BB962C8B-B14F-4D97-AF65-F5344CB8AC3E}">
        <p14:creationId xmlns:p14="http://schemas.microsoft.com/office/powerpoint/2010/main" val="419095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F402-AFAD-448E-B288-D72D84F87A54}"/>
              </a:ext>
            </a:extLst>
          </p:cNvPr>
          <p:cNvSpPr>
            <a:spLocks noGrp="1"/>
          </p:cNvSpPr>
          <p:nvPr>
            <p:ph type="title"/>
          </p:nvPr>
        </p:nvSpPr>
        <p:spPr/>
        <p:txBody>
          <a:bodyPr/>
          <a:lstStyle/>
          <a:p>
            <a:r>
              <a:rPr lang="en-US" dirty="0"/>
              <a:t>Damages</a:t>
            </a:r>
          </a:p>
        </p:txBody>
      </p:sp>
      <p:sp>
        <p:nvSpPr>
          <p:cNvPr id="3" name="Content Placeholder 2">
            <a:extLst>
              <a:ext uri="{FF2B5EF4-FFF2-40B4-BE49-F238E27FC236}">
                <a16:creationId xmlns:a16="http://schemas.microsoft.com/office/drawing/2014/main" id="{785312C1-E643-40AB-9921-F599C5F8DA37}"/>
              </a:ext>
            </a:extLst>
          </p:cNvPr>
          <p:cNvSpPr>
            <a:spLocks noGrp="1"/>
          </p:cNvSpPr>
          <p:nvPr>
            <p:ph idx="1"/>
          </p:nvPr>
        </p:nvSpPr>
        <p:spPr/>
        <p:txBody>
          <a:bodyPr>
            <a:normAutofit/>
          </a:bodyPr>
          <a:lstStyle/>
          <a:p>
            <a:r>
              <a:rPr lang="en-US" sz="1800" dirty="0"/>
              <a:t>A substantial loss of access to private property may result in a taking and warrant compensation, although no physical appropriation of property has occurred.</a:t>
            </a:r>
          </a:p>
          <a:p>
            <a:pPr lvl="1"/>
            <a:r>
              <a:rPr lang="en-US" sz="1500" dirty="0"/>
              <a:t>Sanderson v. Mayor &amp; City Council of Baltimore (1920): change in grade rendered property inaccessible, taking that required compensation. </a:t>
            </a:r>
          </a:p>
          <a:p>
            <a:r>
              <a:rPr lang="en-US" sz="1800" dirty="0"/>
              <a:t>Damages must be peculiar to that property and not common to the public at large for compensation to be paid.</a:t>
            </a:r>
          </a:p>
          <a:p>
            <a:r>
              <a:rPr lang="en-US" sz="1800" dirty="0"/>
              <a:t>Recoverable damages are limited to the reduction in property value caused by the loss of access, but if the property is landlocked the entire parcel may have to be purchased.</a:t>
            </a:r>
          </a:p>
          <a:p>
            <a:endParaRPr lang="en-US" dirty="0"/>
          </a:p>
        </p:txBody>
      </p:sp>
      <p:sp>
        <p:nvSpPr>
          <p:cNvPr id="4" name="Slide Number Placeholder 3">
            <a:extLst>
              <a:ext uri="{FF2B5EF4-FFF2-40B4-BE49-F238E27FC236}">
                <a16:creationId xmlns:a16="http://schemas.microsoft.com/office/drawing/2014/main" id="{B466908D-D3EF-CED9-C469-40D34AA17BFD}"/>
              </a:ext>
            </a:extLst>
          </p:cNvPr>
          <p:cNvSpPr>
            <a:spLocks noGrp="1"/>
          </p:cNvSpPr>
          <p:nvPr>
            <p:ph type="sldNum" sz="quarter" idx="12"/>
          </p:nvPr>
        </p:nvSpPr>
        <p:spPr/>
        <p:txBody>
          <a:bodyPr/>
          <a:lstStyle/>
          <a:p>
            <a:fld id="{0F5EC011-0DA0-DB45-996E-85C7F379AB45}" type="slidenum">
              <a:rPr lang="en-US" smtClean="0"/>
              <a:t>13</a:t>
            </a:fld>
            <a:endParaRPr lang="en-US"/>
          </a:p>
        </p:txBody>
      </p:sp>
    </p:spTree>
    <p:extLst>
      <p:ext uri="{BB962C8B-B14F-4D97-AF65-F5344CB8AC3E}">
        <p14:creationId xmlns:p14="http://schemas.microsoft.com/office/powerpoint/2010/main" val="43643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2583-101F-4C79-A748-E6C5E8F6233B}"/>
              </a:ext>
            </a:extLst>
          </p:cNvPr>
          <p:cNvSpPr>
            <a:spLocks noGrp="1"/>
          </p:cNvSpPr>
          <p:nvPr>
            <p:ph type="title"/>
          </p:nvPr>
        </p:nvSpPr>
        <p:spPr/>
        <p:txBody>
          <a:bodyPr>
            <a:normAutofit/>
          </a:bodyPr>
          <a:lstStyle/>
          <a:p>
            <a:r>
              <a:rPr lang="en-US" dirty="0"/>
              <a:t>A Left is not a “Right”</a:t>
            </a:r>
          </a:p>
        </p:txBody>
      </p:sp>
      <p:sp>
        <p:nvSpPr>
          <p:cNvPr id="3" name="Content Placeholder 2">
            <a:extLst>
              <a:ext uri="{FF2B5EF4-FFF2-40B4-BE49-F238E27FC236}">
                <a16:creationId xmlns:a16="http://schemas.microsoft.com/office/drawing/2014/main" id="{ACC995D8-5BC8-4CE6-8BCC-8B59420D4E87}"/>
              </a:ext>
            </a:extLst>
          </p:cNvPr>
          <p:cNvSpPr>
            <a:spLocks noGrp="1"/>
          </p:cNvSpPr>
          <p:nvPr>
            <p:ph idx="1"/>
          </p:nvPr>
        </p:nvSpPr>
        <p:spPr/>
        <p:txBody>
          <a:bodyPr>
            <a:normAutofit lnSpcReduction="10000"/>
          </a:bodyPr>
          <a:lstStyle/>
          <a:p>
            <a:r>
              <a:rPr lang="en-US" dirty="0"/>
              <a:t>Government may alter traffic flow</a:t>
            </a:r>
          </a:p>
          <a:p>
            <a:pPr lvl="1"/>
            <a:r>
              <a:rPr lang="en-US" dirty="0"/>
              <a:t>Medians and median opening redesign or closures</a:t>
            </a:r>
          </a:p>
          <a:p>
            <a:pPr lvl="1"/>
            <a:r>
              <a:rPr lang="en-US" dirty="0"/>
              <a:t>Pedestrian safety crossing islands</a:t>
            </a:r>
          </a:p>
          <a:p>
            <a:r>
              <a:rPr lang="en-US" dirty="0"/>
              <a:t>Courts also typically land on the side of public safety </a:t>
            </a:r>
          </a:p>
          <a:p>
            <a:pPr lvl="1"/>
            <a:r>
              <a:rPr lang="en-US" dirty="0"/>
              <a:t>“…preventing left-turns except at intersections is an obvious safety device to reduce traffic hazards.” (NC Supreme Court, 2005)</a:t>
            </a:r>
          </a:p>
          <a:p>
            <a:r>
              <a:rPr lang="en-US" dirty="0"/>
              <a:t>Public opposition requires early and ongoing involvement</a:t>
            </a:r>
          </a:p>
          <a:p>
            <a:r>
              <a:rPr lang="en-US" dirty="0"/>
              <a:t>Statutory changes and caselaw in some states are impacting this authority</a:t>
            </a:r>
          </a:p>
          <a:p>
            <a:pPr lvl="1"/>
            <a:r>
              <a:rPr lang="en-US" dirty="0"/>
              <a:t>Utah: if a median project also involves ROW taking, loss of access due to the median is now considered in assessing damages</a:t>
            </a:r>
          </a:p>
          <a:p>
            <a:pPr marL="342900" lvl="1"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51C7FC6-0FCF-803E-10CD-344F329BA8C9}"/>
              </a:ext>
            </a:extLst>
          </p:cNvPr>
          <p:cNvSpPr>
            <a:spLocks noGrp="1"/>
          </p:cNvSpPr>
          <p:nvPr>
            <p:ph type="sldNum" sz="quarter" idx="12"/>
          </p:nvPr>
        </p:nvSpPr>
        <p:spPr/>
        <p:txBody>
          <a:bodyPr/>
          <a:lstStyle/>
          <a:p>
            <a:fld id="{0F5EC011-0DA0-DB45-996E-85C7F379AB45}" type="slidenum">
              <a:rPr lang="en-US" smtClean="0"/>
              <a:t>14</a:t>
            </a:fld>
            <a:endParaRPr lang="en-US"/>
          </a:p>
        </p:txBody>
      </p:sp>
    </p:spTree>
    <p:extLst>
      <p:ext uri="{BB962C8B-B14F-4D97-AF65-F5344CB8AC3E}">
        <p14:creationId xmlns:p14="http://schemas.microsoft.com/office/powerpoint/2010/main" val="349960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E30D-F2D9-4A0F-A0BA-4AB674624BD6}"/>
              </a:ext>
            </a:extLst>
          </p:cNvPr>
          <p:cNvSpPr>
            <a:spLocks noGrp="1"/>
          </p:cNvSpPr>
          <p:nvPr>
            <p:ph type="title"/>
          </p:nvPr>
        </p:nvSpPr>
        <p:spPr/>
        <p:txBody>
          <a:bodyPr anchor="ctr">
            <a:normAutofit/>
          </a:bodyPr>
          <a:lstStyle/>
          <a:p>
            <a:r>
              <a:rPr lang="es-ES" sz="3600" dirty="0"/>
              <a:t>DOT v. Capital Plaza, Inc.</a:t>
            </a:r>
            <a:endParaRPr lang="en-US" sz="3600" dirty="0"/>
          </a:p>
        </p:txBody>
      </p:sp>
      <p:pic>
        <p:nvPicPr>
          <p:cNvPr id="7" name="Picture 6">
            <a:extLst>
              <a:ext uri="{FF2B5EF4-FFF2-40B4-BE49-F238E27FC236}">
                <a16:creationId xmlns:a16="http://schemas.microsoft.com/office/drawing/2014/main" id="{5FFE5C94-F80E-4130-B5A6-CBAE97DD8119}"/>
              </a:ext>
            </a:extLst>
          </p:cNvPr>
          <p:cNvPicPr>
            <a:picLocks noChangeAspect="1"/>
          </p:cNvPicPr>
          <p:nvPr/>
        </p:nvPicPr>
        <p:blipFill>
          <a:blip r:embed="rId3"/>
          <a:stretch>
            <a:fillRect/>
          </a:stretch>
        </p:blipFill>
        <p:spPr>
          <a:xfrm>
            <a:off x="852757" y="3026565"/>
            <a:ext cx="2044544" cy="1900272"/>
          </a:xfrm>
          <a:prstGeom prst="rect">
            <a:avLst/>
          </a:prstGeom>
        </p:spPr>
      </p:pic>
      <p:pic>
        <p:nvPicPr>
          <p:cNvPr id="11" name="Content Placeholder 10">
            <a:extLst>
              <a:ext uri="{FF2B5EF4-FFF2-40B4-BE49-F238E27FC236}">
                <a16:creationId xmlns:a16="http://schemas.microsoft.com/office/drawing/2014/main" id="{21292058-9D83-483F-AA4B-1069A4251B74}"/>
              </a:ext>
            </a:extLst>
          </p:cNvPr>
          <p:cNvPicPr>
            <a:picLocks noChangeAspect="1"/>
          </p:cNvPicPr>
          <p:nvPr/>
        </p:nvPicPr>
        <p:blipFill rotWithShape="1">
          <a:blip r:embed="rId4"/>
          <a:srcRect l="12749" b="1427"/>
          <a:stretch/>
        </p:blipFill>
        <p:spPr>
          <a:xfrm>
            <a:off x="852756" y="1160556"/>
            <a:ext cx="2044544" cy="1841496"/>
          </a:xfrm>
          <a:prstGeom prst="rect">
            <a:avLst/>
          </a:prstGeom>
        </p:spPr>
      </p:pic>
      <p:graphicFrame>
        <p:nvGraphicFramePr>
          <p:cNvPr id="13" name="Diagram 12">
            <a:extLst>
              <a:ext uri="{FF2B5EF4-FFF2-40B4-BE49-F238E27FC236}">
                <a16:creationId xmlns:a16="http://schemas.microsoft.com/office/drawing/2014/main" id="{63AE25F2-E4BC-4E57-B1F7-C599E10BFB87}"/>
              </a:ext>
            </a:extLst>
          </p:cNvPr>
          <p:cNvGraphicFramePr/>
          <p:nvPr>
            <p:extLst>
              <p:ext uri="{D42A27DB-BD31-4B8C-83A1-F6EECF244321}">
                <p14:modId xmlns:p14="http://schemas.microsoft.com/office/powerpoint/2010/main" val="998680958"/>
              </p:ext>
            </p:extLst>
          </p:nvPr>
        </p:nvGraphicFramePr>
        <p:xfrm>
          <a:off x="3820114" y="1565309"/>
          <a:ext cx="3263908" cy="2504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9BC5E42E-CDF0-4D3C-95BD-EF4BD27A4F0D}"/>
              </a:ext>
            </a:extLst>
          </p:cNvPr>
          <p:cNvSpPr txBox="1"/>
          <p:nvPr/>
        </p:nvSpPr>
        <p:spPr>
          <a:xfrm>
            <a:off x="3028950" y="4367520"/>
            <a:ext cx="5486400" cy="369332"/>
          </a:xfrm>
          <a:prstGeom prst="rect">
            <a:avLst/>
          </a:prstGeom>
          <a:noFill/>
        </p:spPr>
        <p:txBody>
          <a:bodyPr wrap="square">
            <a:spAutoFit/>
          </a:bodyPr>
          <a:lstStyle/>
          <a:p>
            <a:pPr lvl="0"/>
            <a:r>
              <a:rPr lang="en-US" dirty="0"/>
              <a:t>DOT v. Capital Plaza, Inc. 397 So 2d 682 (Fla 1981)</a:t>
            </a:r>
          </a:p>
        </p:txBody>
      </p:sp>
      <p:sp>
        <p:nvSpPr>
          <p:cNvPr id="12" name="TextBox 11">
            <a:extLst>
              <a:ext uri="{FF2B5EF4-FFF2-40B4-BE49-F238E27FC236}">
                <a16:creationId xmlns:a16="http://schemas.microsoft.com/office/drawing/2014/main" id="{D261E1E1-A0D9-40EB-A8C1-C1C87888187F}"/>
              </a:ext>
            </a:extLst>
          </p:cNvPr>
          <p:cNvSpPr txBox="1"/>
          <p:nvPr/>
        </p:nvSpPr>
        <p:spPr>
          <a:xfrm>
            <a:off x="3657600" y="4803726"/>
            <a:ext cx="4572000" cy="246221"/>
          </a:xfrm>
          <a:prstGeom prst="rect">
            <a:avLst/>
          </a:prstGeom>
          <a:noFill/>
        </p:spPr>
        <p:txBody>
          <a:bodyPr wrap="square">
            <a:spAutoFit/>
          </a:bodyPr>
          <a:lstStyle/>
          <a:p>
            <a:r>
              <a:rPr lang="en-US" sz="1000" dirty="0"/>
              <a:t>Source: Florida DOT “Legal Considerations in Access Management” </a:t>
            </a:r>
          </a:p>
        </p:txBody>
      </p:sp>
      <p:sp>
        <p:nvSpPr>
          <p:cNvPr id="3" name="Slide Number Placeholder 2">
            <a:extLst>
              <a:ext uri="{FF2B5EF4-FFF2-40B4-BE49-F238E27FC236}">
                <a16:creationId xmlns:a16="http://schemas.microsoft.com/office/drawing/2014/main" id="{5C2E1305-BD47-0D76-96AD-A3871B370F33}"/>
              </a:ext>
            </a:extLst>
          </p:cNvPr>
          <p:cNvSpPr>
            <a:spLocks noGrp="1"/>
          </p:cNvSpPr>
          <p:nvPr>
            <p:ph type="sldNum" sz="quarter" idx="12"/>
          </p:nvPr>
        </p:nvSpPr>
        <p:spPr/>
        <p:txBody>
          <a:bodyPr/>
          <a:lstStyle/>
          <a:p>
            <a:fld id="{0F5EC011-0DA0-DB45-996E-85C7F379AB45}" type="slidenum">
              <a:rPr lang="en-US" smtClean="0"/>
              <a:t>15</a:t>
            </a:fld>
            <a:endParaRPr lang="en-US"/>
          </a:p>
        </p:txBody>
      </p:sp>
    </p:spTree>
    <p:extLst>
      <p:ext uri="{BB962C8B-B14F-4D97-AF65-F5344CB8AC3E}">
        <p14:creationId xmlns:p14="http://schemas.microsoft.com/office/powerpoint/2010/main" val="155690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58A6-60F3-4898-A0FA-BA00E5D1438B}"/>
              </a:ext>
            </a:extLst>
          </p:cNvPr>
          <p:cNvSpPr>
            <a:spLocks noGrp="1"/>
          </p:cNvSpPr>
          <p:nvPr>
            <p:ph type="title"/>
          </p:nvPr>
        </p:nvSpPr>
        <p:spPr/>
        <p:txBody>
          <a:bodyPr/>
          <a:lstStyle/>
          <a:p>
            <a:r>
              <a:rPr lang="en-US"/>
              <a:t>Joint Access</a:t>
            </a:r>
            <a:endParaRPr lang="en-US" dirty="0"/>
          </a:p>
        </p:txBody>
      </p:sp>
      <p:sp>
        <p:nvSpPr>
          <p:cNvPr id="3" name="Content Placeholder 2">
            <a:extLst>
              <a:ext uri="{FF2B5EF4-FFF2-40B4-BE49-F238E27FC236}">
                <a16:creationId xmlns:a16="http://schemas.microsoft.com/office/drawing/2014/main" id="{25B13E85-18EF-4DE1-A859-CF0EE4814E76}"/>
              </a:ext>
            </a:extLst>
          </p:cNvPr>
          <p:cNvSpPr>
            <a:spLocks noGrp="1"/>
          </p:cNvSpPr>
          <p:nvPr>
            <p:ph idx="1"/>
          </p:nvPr>
        </p:nvSpPr>
        <p:spPr>
          <a:xfrm>
            <a:off x="628650" y="1369219"/>
            <a:ext cx="4315883" cy="3263504"/>
          </a:xfrm>
        </p:spPr>
        <p:txBody>
          <a:bodyPr>
            <a:normAutofit fontScale="92500" lnSpcReduction="10000"/>
          </a:bodyPr>
          <a:lstStyle/>
          <a:p>
            <a:r>
              <a:rPr lang="en-US" dirty="0"/>
              <a:t>Property owners may agree to joint access</a:t>
            </a:r>
          </a:p>
          <a:p>
            <a:pPr lvl="1"/>
            <a:r>
              <a:rPr lang="en-US" dirty="0"/>
              <a:t>For more turning movements</a:t>
            </a:r>
          </a:p>
          <a:p>
            <a:pPr lvl="1"/>
            <a:r>
              <a:rPr lang="en-US" dirty="0"/>
              <a:t>To share a median opening</a:t>
            </a:r>
          </a:p>
          <a:p>
            <a:r>
              <a:rPr lang="en-US" dirty="0"/>
              <a:t>If the subdividing agency may condition approval on providing future joint access (state may condition access permit)</a:t>
            </a:r>
          </a:p>
          <a:p>
            <a:r>
              <a:rPr lang="en-US" dirty="0"/>
              <a:t>Property under common ownership or consolidated for development may be treated as one property for access review.</a:t>
            </a:r>
          </a:p>
          <a:p>
            <a:endParaRPr lang="en-US" dirty="0"/>
          </a:p>
        </p:txBody>
      </p:sp>
      <p:pic>
        <p:nvPicPr>
          <p:cNvPr id="6" name="Picture 5">
            <a:extLst>
              <a:ext uri="{FF2B5EF4-FFF2-40B4-BE49-F238E27FC236}">
                <a16:creationId xmlns:a16="http://schemas.microsoft.com/office/drawing/2014/main" id="{D0F15493-C3EE-4A4C-935D-E93443187C4F}"/>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b="10194"/>
          <a:stretch>
            <a:fillRect/>
          </a:stretch>
        </p:blipFill>
        <p:spPr bwMode="auto">
          <a:xfrm>
            <a:off x="4944533" y="1549831"/>
            <a:ext cx="3293534" cy="290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274BA3E-1E45-F8EE-D8CA-5A035A681A08}"/>
              </a:ext>
            </a:extLst>
          </p:cNvPr>
          <p:cNvSpPr>
            <a:spLocks noGrp="1"/>
          </p:cNvSpPr>
          <p:nvPr>
            <p:ph type="sldNum" sz="quarter" idx="12"/>
          </p:nvPr>
        </p:nvSpPr>
        <p:spPr/>
        <p:txBody>
          <a:bodyPr/>
          <a:lstStyle/>
          <a:p>
            <a:fld id="{0F5EC011-0DA0-DB45-996E-85C7F379AB45}" type="slidenum">
              <a:rPr lang="en-US" smtClean="0"/>
              <a:t>16</a:t>
            </a:fld>
            <a:endParaRPr lang="en-US"/>
          </a:p>
        </p:txBody>
      </p:sp>
    </p:spTree>
    <p:extLst>
      <p:ext uri="{BB962C8B-B14F-4D97-AF65-F5344CB8AC3E}">
        <p14:creationId xmlns:p14="http://schemas.microsoft.com/office/powerpoint/2010/main" val="4222048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E3A32-16E2-43B8-872A-6699ED7F826E}"/>
              </a:ext>
            </a:extLst>
          </p:cNvPr>
          <p:cNvSpPr>
            <a:spLocks noGrp="1"/>
          </p:cNvSpPr>
          <p:nvPr>
            <p:ph type="title"/>
          </p:nvPr>
        </p:nvSpPr>
        <p:spPr/>
        <p:txBody>
          <a:bodyPr/>
          <a:lstStyle/>
          <a:p>
            <a:r>
              <a:rPr lang="en-US" sz="3200" dirty="0" err="1"/>
              <a:t>Paradyne</a:t>
            </a:r>
            <a:r>
              <a:rPr lang="en-US" sz="3200" dirty="0"/>
              <a:t> Corp v. DOT</a:t>
            </a:r>
            <a:endParaRPr lang="en-US" dirty="0"/>
          </a:p>
        </p:txBody>
      </p:sp>
      <p:pic>
        <p:nvPicPr>
          <p:cNvPr id="6" name="Content Placeholder 5">
            <a:extLst>
              <a:ext uri="{FF2B5EF4-FFF2-40B4-BE49-F238E27FC236}">
                <a16:creationId xmlns:a16="http://schemas.microsoft.com/office/drawing/2014/main" id="{0A947C9D-CE58-42CB-91EF-A0C3A58BAB16}"/>
              </a:ext>
            </a:extLst>
          </p:cNvPr>
          <p:cNvPicPr>
            <a:picLocks noGrp="1" noChangeAspect="1"/>
          </p:cNvPicPr>
          <p:nvPr>
            <p:ph idx="1"/>
          </p:nvPr>
        </p:nvPicPr>
        <p:blipFill>
          <a:blip r:embed="rId3"/>
          <a:stretch>
            <a:fillRect/>
          </a:stretch>
        </p:blipFill>
        <p:spPr>
          <a:xfrm>
            <a:off x="923098" y="1213846"/>
            <a:ext cx="2499731" cy="3018459"/>
          </a:xfrm>
        </p:spPr>
      </p:pic>
      <p:sp>
        <p:nvSpPr>
          <p:cNvPr id="4" name="Content Placeholder 3">
            <a:extLst>
              <a:ext uri="{FF2B5EF4-FFF2-40B4-BE49-F238E27FC236}">
                <a16:creationId xmlns:a16="http://schemas.microsoft.com/office/drawing/2014/main" id="{2C06B2B6-BBA0-49F9-AD06-44E7F87A3FB7}"/>
              </a:ext>
            </a:extLst>
          </p:cNvPr>
          <p:cNvSpPr>
            <a:spLocks noGrp="1"/>
          </p:cNvSpPr>
          <p:nvPr>
            <p:ph sz="half" idx="4294967295"/>
          </p:nvPr>
        </p:nvSpPr>
        <p:spPr>
          <a:xfrm>
            <a:off x="4308048" y="1222776"/>
            <a:ext cx="4114800" cy="3484562"/>
          </a:xfrm>
        </p:spPr>
        <p:txBody>
          <a:bodyPr>
            <a:normAutofit/>
          </a:bodyPr>
          <a:lstStyle/>
          <a:p>
            <a:r>
              <a:rPr lang="en-US" sz="1800" dirty="0"/>
              <a:t>1981 access permit. One median opening was provided. Permit required joint access.</a:t>
            </a:r>
          </a:p>
          <a:p>
            <a:r>
              <a:rPr lang="en-US" sz="1800" dirty="0" err="1"/>
              <a:t>Paradyne</a:t>
            </a:r>
            <a:r>
              <a:rPr lang="en-US" sz="1800" dirty="0"/>
              <a:t> agreed to joint access with M&amp;B through company holding option to build shopping center</a:t>
            </a:r>
          </a:p>
          <a:p>
            <a:r>
              <a:rPr lang="en-US" sz="1800" dirty="0"/>
              <a:t>Option was dropped and </a:t>
            </a:r>
            <a:r>
              <a:rPr lang="en-US" sz="1800" dirty="0" err="1"/>
              <a:t>Paradyne</a:t>
            </a:r>
            <a:r>
              <a:rPr lang="en-US" sz="1800" dirty="0"/>
              <a:t> refused to deal with M&amp;B owner.</a:t>
            </a:r>
          </a:p>
          <a:p>
            <a:r>
              <a:rPr lang="en-US" sz="1800" dirty="0"/>
              <a:t>As constructed, connection only provided access to </a:t>
            </a:r>
            <a:r>
              <a:rPr lang="en-US" sz="1800" dirty="0" err="1"/>
              <a:t>Paradyne</a:t>
            </a:r>
            <a:r>
              <a:rPr lang="en-US" sz="1800" dirty="0"/>
              <a:t>.</a:t>
            </a:r>
          </a:p>
        </p:txBody>
      </p:sp>
      <p:sp>
        <p:nvSpPr>
          <p:cNvPr id="7" name="TextBox 6">
            <a:extLst>
              <a:ext uri="{FF2B5EF4-FFF2-40B4-BE49-F238E27FC236}">
                <a16:creationId xmlns:a16="http://schemas.microsoft.com/office/drawing/2014/main" id="{764D4EB7-AF31-43CA-A2CE-4D1F3462DA20}"/>
              </a:ext>
            </a:extLst>
          </p:cNvPr>
          <p:cNvSpPr txBox="1"/>
          <p:nvPr/>
        </p:nvSpPr>
        <p:spPr>
          <a:xfrm>
            <a:off x="628650" y="4245673"/>
            <a:ext cx="3764992" cy="830997"/>
          </a:xfrm>
          <a:prstGeom prst="rect">
            <a:avLst/>
          </a:prstGeom>
          <a:noFill/>
        </p:spPr>
        <p:txBody>
          <a:bodyPr wrap="square" rtlCol="0">
            <a:spAutoFit/>
          </a:bodyPr>
          <a:lstStyle/>
          <a:p>
            <a:r>
              <a:rPr lang="en-US" sz="1600" dirty="0" err="1"/>
              <a:t>Paradyne</a:t>
            </a:r>
            <a:r>
              <a:rPr lang="en-US" sz="1600" dirty="0"/>
              <a:t> Corp v. DOT, 528 So 2d 921 (1</a:t>
            </a:r>
            <a:r>
              <a:rPr lang="en-US" sz="1600" baseline="30000" dirty="0"/>
              <a:t>st</a:t>
            </a:r>
            <a:r>
              <a:rPr lang="en-US" sz="1600" dirty="0"/>
              <a:t> DCA) rev denied 536 So. 2d 244 (Fla. 1988)</a:t>
            </a:r>
          </a:p>
        </p:txBody>
      </p:sp>
      <p:sp>
        <p:nvSpPr>
          <p:cNvPr id="8" name="TextBox 7">
            <a:extLst>
              <a:ext uri="{FF2B5EF4-FFF2-40B4-BE49-F238E27FC236}">
                <a16:creationId xmlns:a16="http://schemas.microsoft.com/office/drawing/2014/main" id="{1493CF61-5369-4BA2-A371-78435F1E56DD}"/>
              </a:ext>
            </a:extLst>
          </p:cNvPr>
          <p:cNvSpPr txBox="1"/>
          <p:nvPr/>
        </p:nvSpPr>
        <p:spPr>
          <a:xfrm>
            <a:off x="4417088" y="4121568"/>
            <a:ext cx="3802644" cy="248209"/>
          </a:xfrm>
          <a:prstGeom prst="rect">
            <a:avLst/>
          </a:prstGeom>
          <a:noFill/>
        </p:spPr>
        <p:txBody>
          <a:bodyPr wrap="none" rtlCol="0">
            <a:spAutoFit/>
          </a:bodyPr>
          <a:lstStyle/>
          <a:p>
            <a:r>
              <a:rPr lang="en-US" sz="1000" dirty="0"/>
              <a:t>Source: FDOT“ Legal Considerations in Access Management”  </a:t>
            </a:r>
          </a:p>
        </p:txBody>
      </p:sp>
      <p:sp>
        <p:nvSpPr>
          <p:cNvPr id="3" name="Slide Number Placeholder 2">
            <a:extLst>
              <a:ext uri="{FF2B5EF4-FFF2-40B4-BE49-F238E27FC236}">
                <a16:creationId xmlns:a16="http://schemas.microsoft.com/office/drawing/2014/main" id="{B061D920-46D2-66ED-094C-964AFF81D9C8}"/>
              </a:ext>
            </a:extLst>
          </p:cNvPr>
          <p:cNvSpPr>
            <a:spLocks noGrp="1"/>
          </p:cNvSpPr>
          <p:nvPr>
            <p:ph type="sldNum" sz="quarter" idx="12"/>
          </p:nvPr>
        </p:nvSpPr>
        <p:spPr/>
        <p:txBody>
          <a:bodyPr/>
          <a:lstStyle/>
          <a:p>
            <a:fld id="{0F5EC011-0DA0-DB45-996E-85C7F379AB45}" type="slidenum">
              <a:rPr lang="en-US" smtClean="0"/>
              <a:t>17</a:t>
            </a:fld>
            <a:endParaRPr lang="en-US"/>
          </a:p>
        </p:txBody>
      </p:sp>
    </p:spTree>
    <p:extLst>
      <p:ext uri="{BB962C8B-B14F-4D97-AF65-F5344CB8AC3E}">
        <p14:creationId xmlns:p14="http://schemas.microsoft.com/office/powerpoint/2010/main" val="4148860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2318-CFF3-4304-835F-FB9FD8FB9F25}"/>
              </a:ext>
            </a:extLst>
          </p:cNvPr>
          <p:cNvSpPr>
            <a:spLocks noGrp="1"/>
          </p:cNvSpPr>
          <p:nvPr>
            <p:ph type="title"/>
          </p:nvPr>
        </p:nvSpPr>
        <p:spPr/>
        <p:txBody>
          <a:bodyPr/>
          <a:lstStyle/>
          <a:p>
            <a:r>
              <a:rPr lang="en-US" sz="2800"/>
              <a:t>Paradyne Corp v. DOT</a:t>
            </a:r>
            <a:endParaRPr lang="en-US" dirty="0"/>
          </a:p>
        </p:txBody>
      </p:sp>
      <p:pic>
        <p:nvPicPr>
          <p:cNvPr id="5" name="Content Placeholder 4">
            <a:extLst>
              <a:ext uri="{FF2B5EF4-FFF2-40B4-BE49-F238E27FC236}">
                <a16:creationId xmlns:a16="http://schemas.microsoft.com/office/drawing/2014/main" id="{2A69A811-F097-495F-AFFC-AF1CEEB6A558}"/>
              </a:ext>
            </a:extLst>
          </p:cNvPr>
          <p:cNvPicPr>
            <a:picLocks noGrp="1" noChangeAspect="1"/>
          </p:cNvPicPr>
          <p:nvPr>
            <p:ph idx="1"/>
          </p:nvPr>
        </p:nvPicPr>
        <p:blipFill>
          <a:blip r:embed="rId2"/>
          <a:stretch>
            <a:fillRect/>
          </a:stretch>
        </p:blipFill>
        <p:spPr>
          <a:xfrm>
            <a:off x="628650" y="1191989"/>
            <a:ext cx="2700317" cy="3262312"/>
          </a:xfrm>
          <a:prstGeom prst="rect">
            <a:avLst/>
          </a:prstGeom>
        </p:spPr>
      </p:pic>
      <p:sp>
        <p:nvSpPr>
          <p:cNvPr id="4" name="Content Placeholder 3">
            <a:extLst>
              <a:ext uri="{FF2B5EF4-FFF2-40B4-BE49-F238E27FC236}">
                <a16:creationId xmlns:a16="http://schemas.microsoft.com/office/drawing/2014/main" id="{2BAF162A-0052-46FC-AF17-EC8729CF7CE3}"/>
              </a:ext>
            </a:extLst>
          </p:cNvPr>
          <p:cNvSpPr>
            <a:spLocks noGrp="1"/>
          </p:cNvSpPr>
          <p:nvPr>
            <p:ph sz="half" idx="4294967295"/>
          </p:nvPr>
        </p:nvSpPr>
        <p:spPr>
          <a:xfrm>
            <a:off x="3778370" y="1230003"/>
            <a:ext cx="4426064" cy="3262312"/>
          </a:xfrm>
        </p:spPr>
        <p:txBody>
          <a:bodyPr>
            <a:normAutofit/>
          </a:bodyPr>
          <a:lstStyle/>
          <a:p>
            <a:r>
              <a:rPr lang="en-US" sz="1800" dirty="0"/>
              <a:t>FDOT revoked </a:t>
            </a:r>
            <a:r>
              <a:rPr lang="en-US" sz="1800" dirty="0" err="1"/>
              <a:t>Paradyne’s</a:t>
            </a:r>
            <a:r>
              <a:rPr lang="en-US" sz="1800" dirty="0"/>
              <a:t> access permit and required a redesign.</a:t>
            </a:r>
          </a:p>
          <a:p>
            <a:r>
              <a:rPr lang="en-US" sz="1800" dirty="0" err="1"/>
              <a:t>Paradyne</a:t>
            </a:r>
            <a:r>
              <a:rPr lang="en-US" sz="1800" dirty="0"/>
              <a:t> failed to submit the redesign – would be subject to redesign by FDOT to include 250’ drive for joint use with M&amp;B.</a:t>
            </a:r>
          </a:p>
          <a:p>
            <a:r>
              <a:rPr lang="en-US" sz="1800" dirty="0"/>
              <a:t>Redesign required </a:t>
            </a:r>
            <a:r>
              <a:rPr lang="en-US" sz="1800" dirty="0" err="1"/>
              <a:t>Paradyne</a:t>
            </a:r>
            <a:r>
              <a:rPr lang="en-US" sz="1800" dirty="0"/>
              <a:t> to allow M&amp;B to use </a:t>
            </a:r>
            <a:r>
              <a:rPr lang="en-US" sz="1800" dirty="0" err="1"/>
              <a:t>Paradyne’s</a:t>
            </a:r>
            <a:r>
              <a:rPr lang="en-US" sz="1800" dirty="0"/>
              <a:t> property.</a:t>
            </a:r>
          </a:p>
        </p:txBody>
      </p:sp>
      <p:sp>
        <p:nvSpPr>
          <p:cNvPr id="6" name="TextBox 5">
            <a:extLst>
              <a:ext uri="{FF2B5EF4-FFF2-40B4-BE49-F238E27FC236}">
                <a16:creationId xmlns:a16="http://schemas.microsoft.com/office/drawing/2014/main" id="{C8C0B613-233D-4AB2-9872-7FB5275EB1D0}"/>
              </a:ext>
            </a:extLst>
          </p:cNvPr>
          <p:cNvSpPr txBox="1"/>
          <p:nvPr/>
        </p:nvSpPr>
        <p:spPr>
          <a:xfrm>
            <a:off x="4629150" y="4486113"/>
            <a:ext cx="3802644" cy="248209"/>
          </a:xfrm>
          <a:prstGeom prst="rect">
            <a:avLst/>
          </a:prstGeom>
          <a:noFill/>
        </p:spPr>
        <p:txBody>
          <a:bodyPr wrap="none" rtlCol="0">
            <a:spAutoFit/>
          </a:bodyPr>
          <a:lstStyle/>
          <a:p>
            <a:r>
              <a:rPr lang="en-US" sz="1000" dirty="0"/>
              <a:t>Source: FDOT “Legal Considerations in Access Management”  </a:t>
            </a:r>
          </a:p>
        </p:txBody>
      </p:sp>
      <p:sp>
        <p:nvSpPr>
          <p:cNvPr id="3" name="Slide Number Placeholder 2">
            <a:extLst>
              <a:ext uri="{FF2B5EF4-FFF2-40B4-BE49-F238E27FC236}">
                <a16:creationId xmlns:a16="http://schemas.microsoft.com/office/drawing/2014/main" id="{3A9E70FB-9AFF-09A9-2552-14F5C49E950C}"/>
              </a:ext>
            </a:extLst>
          </p:cNvPr>
          <p:cNvSpPr>
            <a:spLocks noGrp="1"/>
          </p:cNvSpPr>
          <p:nvPr>
            <p:ph type="sldNum" sz="quarter" idx="12"/>
          </p:nvPr>
        </p:nvSpPr>
        <p:spPr/>
        <p:txBody>
          <a:bodyPr/>
          <a:lstStyle/>
          <a:p>
            <a:fld id="{0F5EC011-0DA0-DB45-996E-85C7F379AB45}" type="slidenum">
              <a:rPr lang="en-US" smtClean="0"/>
              <a:t>18</a:t>
            </a:fld>
            <a:endParaRPr lang="en-US"/>
          </a:p>
        </p:txBody>
      </p:sp>
    </p:spTree>
    <p:extLst>
      <p:ext uri="{BB962C8B-B14F-4D97-AF65-F5344CB8AC3E}">
        <p14:creationId xmlns:p14="http://schemas.microsoft.com/office/powerpoint/2010/main" val="1965779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27D5-315E-4B03-8D6A-6C273DA6EE1C}"/>
              </a:ext>
            </a:extLst>
          </p:cNvPr>
          <p:cNvSpPr>
            <a:spLocks noGrp="1"/>
          </p:cNvSpPr>
          <p:nvPr>
            <p:ph type="title"/>
          </p:nvPr>
        </p:nvSpPr>
        <p:spPr>
          <a:xfrm>
            <a:off x="628650" y="273844"/>
            <a:ext cx="7886700" cy="994172"/>
          </a:xfrm>
        </p:spPr>
        <p:txBody>
          <a:bodyPr/>
          <a:lstStyle/>
          <a:p>
            <a:r>
              <a:rPr lang="en-US" dirty="0" err="1"/>
              <a:t>Paradyne</a:t>
            </a:r>
            <a:r>
              <a:rPr lang="en-US" dirty="0"/>
              <a:t> Corp v. DOT</a:t>
            </a:r>
          </a:p>
        </p:txBody>
      </p:sp>
      <p:pic>
        <p:nvPicPr>
          <p:cNvPr id="6" name="Content Placeholder 5">
            <a:extLst>
              <a:ext uri="{FF2B5EF4-FFF2-40B4-BE49-F238E27FC236}">
                <a16:creationId xmlns:a16="http://schemas.microsoft.com/office/drawing/2014/main" id="{2E901E6B-0BF5-4B3A-8634-DC6F4AF1C663}"/>
              </a:ext>
            </a:extLst>
          </p:cNvPr>
          <p:cNvPicPr>
            <a:picLocks noGrp="1" noChangeAspect="1"/>
          </p:cNvPicPr>
          <p:nvPr>
            <p:ph idx="1"/>
          </p:nvPr>
        </p:nvPicPr>
        <p:blipFill>
          <a:blip r:embed="rId3"/>
          <a:stretch>
            <a:fillRect/>
          </a:stretch>
        </p:blipFill>
        <p:spPr>
          <a:xfrm>
            <a:off x="4574434" y="1836882"/>
            <a:ext cx="2161941" cy="2377440"/>
          </a:xfrm>
        </p:spPr>
      </p:pic>
      <p:sp>
        <p:nvSpPr>
          <p:cNvPr id="4" name="Content Placeholder 3">
            <a:extLst>
              <a:ext uri="{FF2B5EF4-FFF2-40B4-BE49-F238E27FC236}">
                <a16:creationId xmlns:a16="http://schemas.microsoft.com/office/drawing/2014/main" id="{7614E0B0-2A69-4ED7-B2E2-3C083EEDFD99}"/>
              </a:ext>
            </a:extLst>
          </p:cNvPr>
          <p:cNvSpPr>
            <a:spLocks noGrp="1"/>
          </p:cNvSpPr>
          <p:nvPr>
            <p:ph sz="half" idx="4294967295"/>
          </p:nvPr>
        </p:nvSpPr>
        <p:spPr>
          <a:xfrm>
            <a:off x="630269" y="1384300"/>
            <a:ext cx="3471948" cy="3484563"/>
          </a:xfrm>
        </p:spPr>
        <p:txBody>
          <a:bodyPr>
            <a:normAutofit lnSpcReduction="10000"/>
          </a:bodyPr>
          <a:lstStyle/>
          <a:p>
            <a:r>
              <a:rPr lang="en-US" sz="1800" dirty="0"/>
              <a:t>The DOT can ask for (but not force) joint access.</a:t>
            </a:r>
          </a:p>
          <a:p>
            <a:r>
              <a:rPr lang="en-US" sz="1800" dirty="0"/>
              <a:t>The DOT has the right to revoke the permit because the connection was not constructed as permitted</a:t>
            </a:r>
          </a:p>
          <a:p>
            <a:r>
              <a:rPr lang="en-US" sz="1800" dirty="0"/>
              <a:t>The DOT cannot make a property serve someone else unless in furtherance of a public purpose</a:t>
            </a:r>
          </a:p>
          <a:p>
            <a:r>
              <a:rPr lang="en-US" sz="1800" dirty="0"/>
              <a:t>The DOT does not have to permit access if it would not be safe.</a:t>
            </a:r>
          </a:p>
        </p:txBody>
      </p:sp>
      <p:pic>
        <p:nvPicPr>
          <p:cNvPr id="7" name="Content Placeholder 5">
            <a:extLst>
              <a:ext uri="{FF2B5EF4-FFF2-40B4-BE49-F238E27FC236}">
                <a16:creationId xmlns:a16="http://schemas.microsoft.com/office/drawing/2014/main" id="{A70B9006-C69F-4799-84ED-92C269F4AD07}"/>
              </a:ext>
            </a:extLst>
          </p:cNvPr>
          <p:cNvPicPr>
            <a:picLocks noChangeAspect="1"/>
          </p:cNvPicPr>
          <p:nvPr/>
        </p:nvPicPr>
        <p:blipFill>
          <a:blip r:embed="rId4"/>
          <a:stretch>
            <a:fillRect/>
          </a:stretch>
        </p:blipFill>
        <p:spPr>
          <a:xfrm>
            <a:off x="6868563" y="1836882"/>
            <a:ext cx="2048595" cy="2377440"/>
          </a:xfrm>
          <a:prstGeom prst="rect">
            <a:avLst/>
          </a:prstGeom>
        </p:spPr>
      </p:pic>
      <p:sp>
        <p:nvSpPr>
          <p:cNvPr id="13" name="TextBox 12">
            <a:extLst>
              <a:ext uri="{FF2B5EF4-FFF2-40B4-BE49-F238E27FC236}">
                <a16:creationId xmlns:a16="http://schemas.microsoft.com/office/drawing/2014/main" id="{BBD8BAFE-77B6-4EA4-9E29-472B74C89A9D}"/>
              </a:ext>
            </a:extLst>
          </p:cNvPr>
          <p:cNvSpPr txBox="1"/>
          <p:nvPr/>
        </p:nvSpPr>
        <p:spPr>
          <a:xfrm>
            <a:off x="4988882" y="4296230"/>
            <a:ext cx="3759362" cy="246221"/>
          </a:xfrm>
          <a:prstGeom prst="rect">
            <a:avLst/>
          </a:prstGeom>
          <a:noFill/>
        </p:spPr>
        <p:txBody>
          <a:bodyPr wrap="none" rtlCol="0">
            <a:spAutoFit/>
          </a:bodyPr>
          <a:lstStyle/>
          <a:p>
            <a:r>
              <a:rPr lang="en-US" sz="1000" dirty="0"/>
              <a:t>Source: FDOT “Legal Considerations in Access Management”  </a:t>
            </a:r>
          </a:p>
        </p:txBody>
      </p:sp>
      <p:sp>
        <p:nvSpPr>
          <p:cNvPr id="3" name="Slide Number Placeholder 2">
            <a:extLst>
              <a:ext uri="{FF2B5EF4-FFF2-40B4-BE49-F238E27FC236}">
                <a16:creationId xmlns:a16="http://schemas.microsoft.com/office/drawing/2014/main" id="{B047B2DF-BAE3-CBC7-4DF8-075BE538E392}"/>
              </a:ext>
            </a:extLst>
          </p:cNvPr>
          <p:cNvSpPr>
            <a:spLocks noGrp="1"/>
          </p:cNvSpPr>
          <p:nvPr>
            <p:ph type="sldNum" sz="quarter" idx="12"/>
          </p:nvPr>
        </p:nvSpPr>
        <p:spPr/>
        <p:txBody>
          <a:bodyPr/>
          <a:lstStyle/>
          <a:p>
            <a:fld id="{0F5EC011-0DA0-DB45-996E-85C7F379AB45}" type="slidenum">
              <a:rPr lang="en-US" smtClean="0"/>
              <a:t>19</a:t>
            </a:fld>
            <a:endParaRPr lang="en-US"/>
          </a:p>
        </p:txBody>
      </p:sp>
    </p:spTree>
    <p:extLst>
      <p:ext uri="{BB962C8B-B14F-4D97-AF65-F5344CB8AC3E}">
        <p14:creationId xmlns:p14="http://schemas.microsoft.com/office/powerpoint/2010/main" val="279433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D75-217D-4992-8966-081E7BD583CC}"/>
              </a:ext>
            </a:extLst>
          </p:cNvPr>
          <p:cNvSpPr>
            <a:spLocks noGrp="1"/>
          </p:cNvSpPr>
          <p:nvPr>
            <p:ph type="title"/>
          </p:nvPr>
        </p:nvSpPr>
        <p:spPr>
          <a:xfrm>
            <a:off x="628650" y="273844"/>
            <a:ext cx="7886700" cy="994172"/>
          </a:xfrm>
        </p:spPr>
        <p:txBody>
          <a:bodyPr/>
          <a:lstStyle/>
          <a:p>
            <a:r>
              <a:rPr lang="en-US" dirty="0"/>
              <a:t>Learning Objectives</a:t>
            </a:r>
          </a:p>
        </p:txBody>
      </p:sp>
      <p:sp>
        <p:nvSpPr>
          <p:cNvPr id="3" name="Content Placeholder 2">
            <a:extLst>
              <a:ext uri="{FF2B5EF4-FFF2-40B4-BE49-F238E27FC236}">
                <a16:creationId xmlns:a16="http://schemas.microsoft.com/office/drawing/2014/main" id="{457ABE3A-D495-4015-9617-3CE82ADB209D}"/>
              </a:ext>
            </a:extLst>
          </p:cNvPr>
          <p:cNvSpPr>
            <a:spLocks noGrp="1"/>
          </p:cNvSpPr>
          <p:nvPr>
            <p:ph idx="1"/>
          </p:nvPr>
        </p:nvSpPr>
        <p:spPr>
          <a:xfrm>
            <a:off x="628650" y="1369219"/>
            <a:ext cx="7886700" cy="3263504"/>
          </a:xfrm>
        </p:spPr>
        <p:txBody>
          <a:bodyPr/>
          <a:lstStyle/>
          <a:p>
            <a:r>
              <a:rPr lang="en-US" dirty="0"/>
              <a:t>Describe the difference between police power and eminent domain.</a:t>
            </a:r>
          </a:p>
          <a:p>
            <a:r>
              <a:rPr lang="en-US" dirty="0"/>
              <a:t>Summarize important legal considerations related to the application of access management.</a:t>
            </a:r>
          </a:p>
          <a:p>
            <a:r>
              <a:rPr lang="en-US" dirty="0"/>
              <a:t>Explain how a regulatory process can impact the legal viability of an access management program.</a:t>
            </a:r>
          </a:p>
        </p:txBody>
      </p:sp>
      <p:sp>
        <p:nvSpPr>
          <p:cNvPr id="4" name="Slide Number Placeholder 3">
            <a:extLst>
              <a:ext uri="{FF2B5EF4-FFF2-40B4-BE49-F238E27FC236}">
                <a16:creationId xmlns:a16="http://schemas.microsoft.com/office/drawing/2014/main" id="{702528AF-5C23-4B99-245D-0FC9A53CDF5E}"/>
              </a:ext>
            </a:extLst>
          </p:cNvPr>
          <p:cNvSpPr>
            <a:spLocks noGrp="1"/>
          </p:cNvSpPr>
          <p:nvPr>
            <p:ph type="sldNum" sz="quarter" idx="12"/>
          </p:nvPr>
        </p:nvSpPr>
        <p:spPr/>
        <p:txBody>
          <a:bodyPr/>
          <a:lstStyle/>
          <a:p>
            <a:fld id="{0F5EC011-0DA0-DB45-996E-85C7F379AB45}" type="slidenum">
              <a:rPr lang="en-US" smtClean="0"/>
              <a:t>2</a:t>
            </a:fld>
            <a:endParaRPr lang="en-US"/>
          </a:p>
        </p:txBody>
      </p:sp>
    </p:spTree>
    <p:extLst>
      <p:ext uri="{BB962C8B-B14F-4D97-AF65-F5344CB8AC3E}">
        <p14:creationId xmlns:p14="http://schemas.microsoft.com/office/powerpoint/2010/main" val="449316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634D3A-CA0A-402C-A478-CAABDB9FE242}"/>
              </a:ext>
            </a:extLst>
          </p:cNvPr>
          <p:cNvSpPr>
            <a:spLocks noGrp="1"/>
          </p:cNvSpPr>
          <p:nvPr>
            <p:ph type="title"/>
          </p:nvPr>
        </p:nvSpPr>
        <p:spPr>
          <a:xfrm>
            <a:off x="628650" y="273844"/>
            <a:ext cx="7886700" cy="994172"/>
          </a:xfrm>
        </p:spPr>
        <p:txBody>
          <a:bodyPr/>
          <a:lstStyle/>
          <a:p>
            <a:r>
              <a:rPr lang="en-US"/>
              <a:t>Parking Lot Cross Access</a:t>
            </a:r>
            <a:endParaRPr lang="en-US" dirty="0"/>
          </a:p>
        </p:txBody>
      </p:sp>
      <p:sp>
        <p:nvSpPr>
          <p:cNvPr id="7" name="Content Placeholder 6">
            <a:extLst>
              <a:ext uri="{FF2B5EF4-FFF2-40B4-BE49-F238E27FC236}">
                <a16:creationId xmlns:a16="http://schemas.microsoft.com/office/drawing/2014/main" id="{8D28A782-A2D3-4950-A56A-6E86185669D3}"/>
              </a:ext>
            </a:extLst>
          </p:cNvPr>
          <p:cNvSpPr>
            <a:spLocks noGrp="1"/>
          </p:cNvSpPr>
          <p:nvPr>
            <p:ph idx="1"/>
          </p:nvPr>
        </p:nvSpPr>
        <p:spPr>
          <a:xfrm>
            <a:off x="628650" y="1370013"/>
            <a:ext cx="4312466" cy="3262312"/>
          </a:xfrm>
        </p:spPr>
        <p:txBody>
          <a:bodyPr>
            <a:normAutofit fontScale="77500" lnSpcReduction="20000"/>
          </a:bodyPr>
          <a:lstStyle/>
          <a:p>
            <a:r>
              <a:rPr lang="en-US" dirty="0"/>
              <a:t>Development approval conditioned on the provision of interconnected parking lots and common access drives along a portion of an arterial:</a:t>
            </a:r>
          </a:p>
          <a:p>
            <a:pPr lvl="1"/>
            <a:r>
              <a:rPr lang="en-US" dirty="0"/>
              <a:t> "is not inherently confiscatory.  The burdened property is capable of a reasonable return and no evidence has been presented by the petitioners to contradict this conclusion."  </a:t>
            </a:r>
          </a:p>
          <a:p>
            <a:r>
              <a:rPr lang="en-US" dirty="0"/>
              <a:t>Condition based solely on “vague concept plan” that failed to address how the requirements would be applied to individual properties.  </a:t>
            </a:r>
          </a:p>
          <a:p>
            <a:pPr lvl="1"/>
            <a:r>
              <a:rPr lang="en-US" dirty="0"/>
              <a:t> The court directed the town to prepare a clear implementation strategy.  </a:t>
            </a:r>
          </a:p>
          <a:p>
            <a:pPr marL="0" indent="0" algn="r">
              <a:buNone/>
            </a:pPr>
            <a:endParaRPr lang="en-US" sz="1800" dirty="0"/>
          </a:p>
          <a:p>
            <a:pPr marL="0" indent="0" algn="r">
              <a:buNone/>
            </a:pPr>
            <a:r>
              <a:rPr lang="en-US" sz="1800" dirty="0"/>
              <a:t>- Holmes v. Planning Board of the Town of New Castle,  (NY AD. 1980) </a:t>
            </a:r>
          </a:p>
          <a:p>
            <a:endParaRPr lang="en-US" dirty="0"/>
          </a:p>
        </p:txBody>
      </p:sp>
      <p:pic>
        <p:nvPicPr>
          <p:cNvPr id="2" name="Content Placeholder 1">
            <a:extLst>
              <a:ext uri="{FF2B5EF4-FFF2-40B4-BE49-F238E27FC236}">
                <a16:creationId xmlns:a16="http://schemas.microsoft.com/office/drawing/2014/main" id="{960ED09C-6A13-4B70-BE98-6AE4FC6766AB}"/>
              </a:ext>
            </a:extLst>
          </p:cNvPr>
          <p:cNvPicPr>
            <a:picLocks noGrp="1" noChangeAspect="1"/>
          </p:cNvPicPr>
          <p:nvPr>
            <p:ph sz="half" idx="4294967295"/>
          </p:nvPr>
        </p:nvPicPr>
        <p:blipFill>
          <a:blip r:embed="rId3"/>
          <a:stretch>
            <a:fillRect/>
          </a:stretch>
        </p:blipFill>
        <p:spPr>
          <a:xfrm>
            <a:off x="4941116" y="1713706"/>
            <a:ext cx="4114800" cy="2574925"/>
          </a:xfrm>
          <a:prstGeom prst="rect">
            <a:avLst/>
          </a:prstGeom>
        </p:spPr>
      </p:pic>
      <p:sp>
        <p:nvSpPr>
          <p:cNvPr id="3" name="Slide Number Placeholder 2">
            <a:extLst>
              <a:ext uri="{FF2B5EF4-FFF2-40B4-BE49-F238E27FC236}">
                <a16:creationId xmlns:a16="http://schemas.microsoft.com/office/drawing/2014/main" id="{C24BB178-B21B-09EB-9B33-320695B4E353}"/>
              </a:ext>
            </a:extLst>
          </p:cNvPr>
          <p:cNvSpPr>
            <a:spLocks noGrp="1"/>
          </p:cNvSpPr>
          <p:nvPr>
            <p:ph type="sldNum" sz="quarter" idx="12"/>
          </p:nvPr>
        </p:nvSpPr>
        <p:spPr/>
        <p:txBody>
          <a:bodyPr/>
          <a:lstStyle/>
          <a:p>
            <a:fld id="{0F5EC011-0DA0-DB45-996E-85C7F379AB45}" type="slidenum">
              <a:rPr lang="en-US" smtClean="0"/>
              <a:t>20</a:t>
            </a:fld>
            <a:endParaRPr lang="en-US"/>
          </a:p>
        </p:txBody>
      </p:sp>
    </p:spTree>
    <p:extLst>
      <p:ext uri="{BB962C8B-B14F-4D97-AF65-F5344CB8AC3E}">
        <p14:creationId xmlns:p14="http://schemas.microsoft.com/office/powerpoint/2010/main" val="380317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DDB57EE-B869-4BB6-BF8B-5F45EEDA7904}"/>
              </a:ext>
            </a:extLst>
          </p:cNvPr>
          <p:cNvSpPr>
            <a:spLocks noGrp="1" noChangeArrowheads="1"/>
          </p:cNvSpPr>
          <p:nvPr>
            <p:ph type="title"/>
          </p:nvPr>
        </p:nvSpPr>
        <p:spPr>
          <a:noFill/>
        </p:spPr>
        <p:txBody>
          <a:bodyPr vert="horz" lIns="69056" tIns="34529" rIns="69056" bIns="34529" rtlCol="0" anchor="ctr">
            <a:normAutofit/>
          </a:bodyPr>
          <a:lstStyle/>
          <a:p>
            <a:r>
              <a:rPr lang="en-US" altLang="en-US" dirty="0"/>
              <a:t>Access Mgt and ROW Dedication</a:t>
            </a:r>
          </a:p>
        </p:txBody>
      </p:sp>
      <p:sp>
        <p:nvSpPr>
          <p:cNvPr id="425987" name="Rectangle 3">
            <a:extLst>
              <a:ext uri="{FF2B5EF4-FFF2-40B4-BE49-F238E27FC236}">
                <a16:creationId xmlns:a16="http://schemas.microsoft.com/office/drawing/2014/main" id="{FC873170-ED4A-432B-B374-21FCDA0BE75C}"/>
              </a:ext>
            </a:extLst>
          </p:cNvPr>
          <p:cNvSpPr>
            <a:spLocks noGrp="1" noChangeArrowheads="1"/>
          </p:cNvSpPr>
          <p:nvPr>
            <p:ph idx="1"/>
          </p:nvPr>
        </p:nvSpPr>
        <p:spPr>
          <a:xfrm>
            <a:off x="628650" y="1369219"/>
            <a:ext cx="3719063" cy="3263504"/>
          </a:xfrm>
          <a:noFill/>
        </p:spPr>
        <p:txBody>
          <a:bodyPr vert="horz" lIns="69056" tIns="34529" rIns="69056" bIns="34529" rtlCol="0">
            <a:normAutofit/>
          </a:bodyPr>
          <a:lstStyle/>
          <a:p>
            <a:r>
              <a:rPr lang="en-US" altLang="en-US" dirty="0"/>
              <a:t>Subdivision roads and site-related improvements</a:t>
            </a:r>
          </a:p>
          <a:p>
            <a:r>
              <a:rPr lang="en-US" altLang="en-US" dirty="0"/>
              <a:t>Thoroughfares</a:t>
            </a:r>
          </a:p>
          <a:p>
            <a:pPr lvl="1"/>
            <a:r>
              <a:rPr lang="en-US" altLang="en-US" dirty="0"/>
              <a:t>Reasonably connected to need and benefits accrued</a:t>
            </a:r>
          </a:p>
          <a:p>
            <a:pPr lvl="1"/>
            <a:r>
              <a:rPr lang="en-US" altLang="en-US" dirty="0"/>
              <a:t>Proportionate to the impact</a:t>
            </a:r>
          </a:p>
          <a:p>
            <a:pPr lvl="1"/>
            <a:r>
              <a:rPr lang="en-US" altLang="en-US" dirty="0"/>
              <a:t>Compensation for additional ROW needs </a:t>
            </a:r>
          </a:p>
          <a:p>
            <a:r>
              <a:rPr lang="en-US" altLang="en-US" dirty="0"/>
              <a:t>Mitigation measures</a:t>
            </a:r>
          </a:p>
          <a:p>
            <a:endParaRPr lang="en-US" altLang="en-US" dirty="0"/>
          </a:p>
        </p:txBody>
      </p:sp>
      <p:pic>
        <p:nvPicPr>
          <p:cNvPr id="5" name="Picture 4">
            <a:extLst>
              <a:ext uri="{FF2B5EF4-FFF2-40B4-BE49-F238E27FC236}">
                <a16:creationId xmlns:a16="http://schemas.microsoft.com/office/drawing/2014/main" id="{B8F83577-D31C-4984-BCF9-3AECF7CF9E0B}"/>
              </a:ext>
            </a:extLst>
          </p:cNvPr>
          <p:cNvPicPr>
            <a:picLocks noChangeAspect="1"/>
          </p:cNvPicPr>
          <p:nvPr/>
        </p:nvPicPr>
        <p:blipFill rotWithShape="1">
          <a:blip r:embed="rId3"/>
          <a:srcRect l="30508" r="-29556"/>
          <a:stretch/>
        </p:blipFill>
        <p:spPr>
          <a:xfrm>
            <a:off x="4629150" y="1058275"/>
            <a:ext cx="5946407" cy="3301270"/>
          </a:xfrm>
          <a:prstGeom prst="rect">
            <a:avLst/>
          </a:prstGeom>
        </p:spPr>
      </p:pic>
      <p:sp>
        <p:nvSpPr>
          <p:cNvPr id="2" name="Slide Number Placeholder 1">
            <a:extLst>
              <a:ext uri="{FF2B5EF4-FFF2-40B4-BE49-F238E27FC236}">
                <a16:creationId xmlns:a16="http://schemas.microsoft.com/office/drawing/2014/main" id="{03F25958-6296-B5F9-092D-F74EABD61529}"/>
              </a:ext>
            </a:extLst>
          </p:cNvPr>
          <p:cNvSpPr>
            <a:spLocks noGrp="1"/>
          </p:cNvSpPr>
          <p:nvPr>
            <p:ph type="sldNum" sz="quarter" idx="12"/>
          </p:nvPr>
        </p:nvSpPr>
        <p:spPr/>
        <p:txBody>
          <a:bodyPr/>
          <a:lstStyle/>
          <a:p>
            <a:fld id="{0F5EC011-0DA0-DB45-996E-85C7F379AB45}" type="slidenum">
              <a:rPr lang="en-US" smtClean="0"/>
              <a:t>21</a:t>
            </a:fld>
            <a:endParaRPr lang="en-US"/>
          </a:p>
        </p:txBody>
      </p:sp>
    </p:spTree>
    <p:extLst>
      <p:ext uri="{BB962C8B-B14F-4D97-AF65-F5344CB8AC3E}">
        <p14:creationId xmlns:p14="http://schemas.microsoft.com/office/powerpoint/2010/main" val="15152685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86F3-DD50-449B-BF49-AA40DD234C0C}"/>
              </a:ext>
            </a:extLst>
          </p:cNvPr>
          <p:cNvSpPr>
            <a:spLocks noGrp="1"/>
          </p:cNvSpPr>
          <p:nvPr>
            <p:ph type="title"/>
          </p:nvPr>
        </p:nvSpPr>
        <p:spPr>
          <a:xfrm>
            <a:off x="628650" y="273844"/>
            <a:ext cx="7886700" cy="994172"/>
          </a:xfrm>
        </p:spPr>
        <p:txBody>
          <a:bodyPr/>
          <a:lstStyle/>
          <a:p>
            <a:r>
              <a:rPr lang="en-US" dirty="0"/>
              <a:t>Murphy Auto Grp v. FDOT </a:t>
            </a:r>
          </a:p>
        </p:txBody>
      </p:sp>
      <p:sp>
        <p:nvSpPr>
          <p:cNvPr id="4" name="Content Placeholder 3">
            <a:extLst>
              <a:ext uri="{FF2B5EF4-FFF2-40B4-BE49-F238E27FC236}">
                <a16:creationId xmlns:a16="http://schemas.microsoft.com/office/drawing/2014/main" id="{38A0EB74-E10B-448F-8BAB-337595A78E1A}"/>
              </a:ext>
            </a:extLst>
          </p:cNvPr>
          <p:cNvSpPr>
            <a:spLocks noGrp="1"/>
          </p:cNvSpPr>
          <p:nvPr>
            <p:ph idx="1"/>
          </p:nvPr>
        </p:nvSpPr>
        <p:spPr>
          <a:xfrm>
            <a:off x="628650" y="1369219"/>
            <a:ext cx="7886700" cy="3263504"/>
          </a:xfrm>
        </p:spPr>
        <p:txBody>
          <a:bodyPr>
            <a:normAutofit lnSpcReduction="10000"/>
          </a:bodyPr>
          <a:lstStyle/>
          <a:p>
            <a:r>
              <a:rPr lang="en-US" dirty="0"/>
              <a:t>Request for driveway connection permit</a:t>
            </a:r>
          </a:p>
          <a:p>
            <a:r>
              <a:rPr lang="en-US" dirty="0"/>
              <a:t>Required to dedicate 12 feet of frontage for drainage improvement</a:t>
            </a:r>
          </a:p>
          <a:p>
            <a:r>
              <a:rPr lang="en-US" dirty="0"/>
              <a:t>Murphy sued, asserting that the drainage improvements exacted by FDOT were not roughly proportional to the project's drainage impact</a:t>
            </a:r>
          </a:p>
          <a:p>
            <a:r>
              <a:rPr lang="en-US" dirty="0"/>
              <a:t>Court: FDOT required to determine essential nexus and rough proportionality between the exactions and effects of Murphy's development project</a:t>
            </a:r>
          </a:p>
          <a:p>
            <a:pPr marL="0" indent="0" algn="r">
              <a:buNone/>
            </a:pPr>
            <a:r>
              <a:rPr lang="en-US" sz="1800" dirty="0"/>
              <a:t>- Murphy Auto Grp., Inc. v. Fla. DOT, 310 So. 3d 1066, 2020</a:t>
            </a:r>
          </a:p>
          <a:p>
            <a:endParaRPr lang="en-US" dirty="0"/>
          </a:p>
          <a:p>
            <a:endParaRPr lang="en-US" dirty="0"/>
          </a:p>
        </p:txBody>
      </p:sp>
      <p:sp>
        <p:nvSpPr>
          <p:cNvPr id="3" name="Slide Number Placeholder 2">
            <a:extLst>
              <a:ext uri="{FF2B5EF4-FFF2-40B4-BE49-F238E27FC236}">
                <a16:creationId xmlns:a16="http://schemas.microsoft.com/office/drawing/2014/main" id="{078F0289-4E3F-1A42-E33A-16E04934AE68}"/>
              </a:ext>
            </a:extLst>
          </p:cNvPr>
          <p:cNvSpPr>
            <a:spLocks noGrp="1"/>
          </p:cNvSpPr>
          <p:nvPr>
            <p:ph type="sldNum" sz="quarter" idx="12"/>
          </p:nvPr>
        </p:nvSpPr>
        <p:spPr/>
        <p:txBody>
          <a:bodyPr/>
          <a:lstStyle/>
          <a:p>
            <a:fld id="{0F5EC011-0DA0-DB45-996E-85C7F379AB45}" type="slidenum">
              <a:rPr lang="en-US" smtClean="0"/>
              <a:t>22</a:t>
            </a:fld>
            <a:endParaRPr lang="en-US"/>
          </a:p>
        </p:txBody>
      </p:sp>
    </p:spTree>
    <p:extLst>
      <p:ext uri="{BB962C8B-B14F-4D97-AF65-F5344CB8AC3E}">
        <p14:creationId xmlns:p14="http://schemas.microsoft.com/office/powerpoint/2010/main" val="2108274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33CC-07F8-4510-A568-BE1666325468}"/>
              </a:ext>
            </a:extLst>
          </p:cNvPr>
          <p:cNvSpPr>
            <a:spLocks noGrp="1"/>
          </p:cNvSpPr>
          <p:nvPr>
            <p:ph type="title"/>
          </p:nvPr>
        </p:nvSpPr>
        <p:spPr>
          <a:xfrm>
            <a:off x="3739662" y="273844"/>
            <a:ext cx="4775688" cy="994172"/>
          </a:xfrm>
        </p:spPr>
        <p:txBody>
          <a:bodyPr anchor="b">
            <a:normAutofit/>
          </a:bodyPr>
          <a:lstStyle/>
          <a:p>
            <a:r>
              <a:rPr lang="en-US" dirty="0"/>
              <a:t>Access Roads</a:t>
            </a:r>
          </a:p>
        </p:txBody>
      </p:sp>
      <p:sp>
        <p:nvSpPr>
          <p:cNvPr id="3" name="Content Placeholder 2">
            <a:extLst>
              <a:ext uri="{FF2B5EF4-FFF2-40B4-BE49-F238E27FC236}">
                <a16:creationId xmlns:a16="http://schemas.microsoft.com/office/drawing/2014/main" id="{CCF8202A-E1FC-4243-A3DD-AFDD71D59A27}"/>
              </a:ext>
            </a:extLst>
          </p:cNvPr>
          <p:cNvSpPr>
            <a:spLocks noGrp="1"/>
          </p:cNvSpPr>
          <p:nvPr>
            <p:ph idx="1"/>
          </p:nvPr>
        </p:nvSpPr>
        <p:spPr>
          <a:xfrm>
            <a:off x="3739662" y="1369219"/>
            <a:ext cx="4775688" cy="3263504"/>
          </a:xfrm>
        </p:spPr>
        <p:txBody>
          <a:bodyPr>
            <a:normAutofit fontScale="92500" lnSpcReduction="10000"/>
          </a:bodyPr>
          <a:lstStyle/>
          <a:p>
            <a:pPr>
              <a:lnSpc>
                <a:spcPct val="90000"/>
              </a:lnSpc>
            </a:pPr>
            <a:r>
              <a:rPr lang="en-US" sz="2200" dirty="0"/>
              <a:t>Florida county required Budget Inns to dedicate right-of-way for frontage road along arterial highway and build road in future as condition of building permit</a:t>
            </a:r>
            <a:r>
              <a:rPr lang="en-US" sz="1900" dirty="0"/>
              <a:t>.</a:t>
            </a:r>
          </a:p>
          <a:p>
            <a:pPr lvl="1">
              <a:lnSpc>
                <a:spcPct val="90000"/>
              </a:lnSpc>
            </a:pPr>
            <a:r>
              <a:rPr lang="en-US" dirty="0"/>
              <a:t>Court: No present need or reasonably immediate future need for frontage road (fails to meet rational nexus test).</a:t>
            </a:r>
          </a:p>
          <a:p>
            <a:pPr lvl="1">
              <a:lnSpc>
                <a:spcPct val="90000"/>
              </a:lnSpc>
            </a:pPr>
            <a:r>
              <a:rPr lang="en-US" dirty="0"/>
              <a:t>County must show development impact on arterial requires present or reasonable immediate future need for frontage road. </a:t>
            </a:r>
          </a:p>
          <a:p>
            <a:pPr marL="0" indent="0">
              <a:buNone/>
            </a:pPr>
            <a:endParaRPr lang="en-US" sz="1800" dirty="0"/>
          </a:p>
          <a:p>
            <a:pPr marL="0" indent="0" algn="r">
              <a:buNone/>
            </a:pPr>
            <a:r>
              <a:rPr lang="en-US" sz="1500" dirty="0"/>
              <a:t>- Hernando County v. Budget Inns of Florida, Inc., 555 So. 2d 1319 (Fla. 5th DCA 1990)</a:t>
            </a:r>
          </a:p>
        </p:txBody>
      </p:sp>
      <p:pic>
        <p:nvPicPr>
          <p:cNvPr id="6" name="Picture 3" descr="Congestion Progression.jpg">
            <a:extLst>
              <a:ext uri="{FF2B5EF4-FFF2-40B4-BE49-F238E27FC236}">
                <a16:creationId xmlns:a16="http://schemas.microsoft.com/office/drawing/2014/main" id="{0AD82890-BDED-4138-92DB-BF5BAF8A8805}"/>
              </a:ext>
            </a:extLst>
          </p:cNvPr>
          <p:cNvPicPr>
            <a:picLocks noChangeAspect="1"/>
          </p:cNvPicPr>
          <p:nvPr/>
        </p:nvPicPr>
        <p:blipFill rotWithShape="1">
          <a:blip r:embed="rId3" cstate="print"/>
          <a:srcRect l="32532" r="33332" b="-1"/>
          <a:stretch/>
        </p:blipFill>
        <p:spPr bwMode="auto">
          <a:xfrm>
            <a:off x="16" y="7"/>
            <a:ext cx="3476678" cy="5143493"/>
          </a:xfrm>
          <a:prstGeom prst="rect">
            <a:avLst/>
          </a:prstGeom>
          <a:noFill/>
          <a:effectLst/>
        </p:spPr>
      </p:pic>
      <p:sp>
        <p:nvSpPr>
          <p:cNvPr id="4" name="Slide Number Placeholder 3">
            <a:extLst>
              <a:ext uri="{FF2B5EF4-FFF2-40B4-BE49-F238E27FC236}">
                <a16:creationId xmlns:a16="http://schemas.microsoft.com/office/drawing/2014/main" id="{A8FA3D8E-6B7C-190C-5233-CDA50895C087}"/>
              </a:ext>
            </a:extLst>
          </p:cNvPr>
          <p:cNvSpPr>
            <a:spLocks noGrp="1"/>
          </p:cNvSpPr>
          <p:nvPr>
            <p:ph type="sldNum" sz="quarter" idx="12"/>
          </p:nvPr>
        </p:nvSpPr>
        <p:spPr/>
        <p:txBody>
          <a:bodyPr/>
          <a:lstStyle/>
          <a:p>
            <a:fld id="{0F5EC011-0DA0-DB45-996E-85C7F379AB45}" type="slidenum">
              <a:rPr lang="en-US" smtClean="0"/>
              <a:t>23</a:t>
            </a:fld>
            <a:endParaRPr lang="en-US"/>
          </a:p>
        </p:txBody>
      </p:sp>
    </p:spTree>
    <p:extLst>
      <p:ext uri="{BB962C8B-B14F-4D97-AF65-F5344CB8AC3E}">
        <p14:creationId xmlns:p14="http://schemas.microsoft.com/office/powerpoint/2010/main" val="4235716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DD18-2DD6-4CE3-B06B-FA04948DB08C}"/>
              </a:ext>
            </a:extLst>
          </p:cNvPr>
          <p:cNvSpPr>
            <a:spLocks noGrp="1"/>
          </p:cNvSpPr>
          <p:nvPr>
            <p:ph type="title"/>
          </p:nvPr>
        </p:nvSpPr>
        <p:spPr/>
        <p:txBody>
          <a:bodyPr/>
          <a:lstStyle/>
          <a:p>
            <a:r>
              <a:rPr lang="en-US" dirty="0"/>
              <a:t>Access Roads</a:t>
            </a:r>
          </a:p>
        </p:txBody>
      </p:sp>
      <p:sp>
        <p:nvSpPr>
          <p:cNvPr id="3" name="Content Placeholder 2">
            <a:extLst>
              <a:ext uri="{FF2B5EF4-FFF2-40B4-BE49-F238E27FC236}">
                <a16:creationId xmlns:a16="http://schemas.microsoft.com/office/drawing/2014/main" id="{249E4482-471F-455D-A837-0CE2A7A0301A}"/>
              </a:ext>
            </a:extLst>
          </p:cNvPr>
          <p:cNvSpPr>
            <a:spLocks noGrp="1"/>
          </p:cNvSpPr>
          <p:nvPr>
            <p:ph idx="1"/>
          </p:nvPr>
        </p:nvSpPr>
        <p:spPr/>
        <p:txBody>
          <a:bodyPr/>
          <a:lstStyle/>
          <a:p>
            <a:r>
              <a:rPr lang="en-US" dirty="0"/>
              <a:t>An Ohio court upheld Planned Unit Development zoning that required installation of a shared rear access drive along a highway corridor on the basis that:</a:t>
            </a:r>
          </a:p>
          <a:p>
            <a:pPr lvl="1"/>
            <a:r>
              <a:rPr lang="en-US" dirty="0"/>
              <a:t>"the ability to control all of the traffic serving the subject site and the 11 lots north of the site is greatly enhanced by the use of the access roads and the single traffic light...Such circuity of access and the resulting inconvenience is not a compensable taking."  </a:t>
            </a:r>
          </a:p>
          <a:p>
            <a:pPr marL="0" indent="0" algn="r">
              <a:buNone/>
            </a:pPr>
            <a:r>
              <a:rPr lang="en-US" sz="2000" dirty="0"/>
              <a:t>-</a:t>
            </a:r>
            <a:r>
              <a:rPr lang="en-US" sz="1400" dirty="0"/>
              <a:t>O' Neal, et al. vs. City of Sharonville, (1992 Ohio App)</a:t>
            </a:r>
          </a:p>
        </p:txBody>
      </p:sp>
      <p:sp>
        <p:nvSpPr>
          <p:cNvPr id="4" name="Slide Number Placeholder 3">
            <a:extLst>
              <a:ext uri="{FF2B5EF4-FFF2-40B4-BE49-F238E27FC236}">
                <a16:creationId xmlns:a16="http://schemas.microsoft.com/office/drawing/2014/main" id="{CD93855A-A3C2-3366-A732-BA2E8F133D55}"/>
              </a:ext>
            </a:extLst>
          </p:cNvPr>
          <p:cNvSpPr>
            <a:spLocks noGrp="1"/>
          </p:cNvSpPr>
          <p:nvPr>
            <p:ph type="sldNum" sz="quarter" idx="12"/>
          </p:nvPr>
        </p:nvSpPr>
        <p:spPr/>
        <p:txBody>
          <a:bodyPr/>
          <a:lstStyle/>
          <a:p>
            <a:fld id="{0F5EC011-0DA0-DB45-996E-85C7F379AB45}" type="slidenum">
              <a:rPr lang="en-US" smtClean="0"/>
              <a:t>24</a:t>
            </a:fld>
            <a:endParaRPr lang="en-US"/>
          </a:p>
        </p:txBody>
      </p:sp>
    </p:spTree>
    <p:extLst>
      <p:ext uri="{BB962C8B-B14F-4D97-AF65-F5344CB8AC3E}">
        <p14:creationId xmlns:p14="http://schemas.microsoft.com/office/powerpoint/2010/main" val="1990515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C3E5-79F5-4FBB-9467-9E0D3BF6C6DB}"/>
              </a:ext>
            </a:extLst>
          </p:cNvPr>
          <p:cNvSpPr>
            <a:spLocks noGrp="1"/>
          </p:cNvSpPr>
          <p:nvPr>
            <p:ph type="title"/>
          </p:nvPr>
        </p:nvSpPr>
        <p:spPr/>
        <p:txBody>
          <a:bodyPr/>
          <a:lstStyle/>
          <a:p>
            <a:r>
              <a:rPr lang="en-US" dirty="0"/>
              <a:t>Tort Liability for Unsafe Access</a:t>
            </a:r>
          </a:p>
        </p:txBody>
      </p:sp>
      <p:sp>
        <p:nvSpPr>
          <p:cNvPr id="5" name="Content Placeholder 4">
            <a:extLst>
              <a:ext uri="{FF2B5EF4-FFF2-40B4-BE49-F238E27FC236}">
                <a16:creationId xmlns:a16="http://schemas.microsoft.com/office/drawing/2014/main" id="{C90D5B7D-17BB-47B0-8813-70801C78B81C}"/>
              </a:ext>
            </a:extLst>
          </p:cNvPr>
          <p:cNvSpPr>
            <a:spLocks noGrp="1"/>
          </p:cNvSpPr>
          <p:nvPr>
            <p:ph idx="1"/>
          </p:nvPr>
        </p:nvSpPr>
        <p:spPr>
          <a:xfrm>
            <a:off x="628650" y="1369219"/>
            <a:ext cx="6022316" cy="3034105"/>
          </a:xfrm>
        </p:spPr>
        <p:txBody>
          <a:bodyPr>
            <a:normAutofit fontScale="92500" lnSpcReduction="10000"/>
          </a:bodyPr>
          <a:lstStyle/>
          <a:p>
            <a:r>
              <a:rPr lang="en-US" dirty="0"/>
              <a:t>Can we hold the property owner accountable? </a:t>
            </a:r>
          </a:p>
          <a:p>
            <a:r>
              <a:rPr lang="en-US" dirty="0"/>
              <a:t>Is the agency accountable?</a:t>
            </a:r>
          </a:p>
          <a:p>
            <a:r>
              <a:rPr lang="en-US" dirty="0"/>
              <a:t>Driveway owner’s exposure to liability differs from regulating agency </a:t>
            </a:r>
          </a:p>
          <a:p>
            <a:pPr lvl="1"/>
            <a:r>
              <a:rPr lang="en-US" sz="1650" dirty="0"/>
              <a:t>“Every state’s common law says that if an owner knows about a dangerous condition they have a responsibility to fix it or may be held responsible for injuring someone.” E. Alvino</a:t>
            </a:r>
          </a:p>
          <a:p>
            <a:r>
              <a:rPr lang="en-US" dirty="0"/>
              <a:t>Agency immunity differs from state to state</a:t>
            </a:r>
          </a:p>
          <a:p>
            <a:pPr lvl="1"/>
            <a:r>
              <a:rPr lang="en-US" sz="1650" dirty="0"/>
              <a:t>Agencies typically have immunity for issuing a permit that results in a dangerous condition on the permittee’s property (but no immunity for creating a dangerous condition in the ROW and not acting to correct it)</a:t>
            </a:r>
          </a:p>
          <a:p>
            <a:endParaRPr lang="en-US" dirty="0"/>
          </a:p>
        </p:txBody>
      </p:sp>
      <p:pic>
        <p:nvPicPr>
          <p:cNvPr id="8" name="Picture 7">
            <a:extLst>
              <a:ext uri="{FF2B5EF4-FFF2-40B4-BE49-F238E27FC236}">
                <a16:creationId xmlns:a16="http://schemas.microsoft.com/office/drawing/2014/main" id="{3A00756E-158A-41D4-88AC-AB22A792366C}"/>
              </a:ext>
            </a:extLst>
          </p:cNvPr>
          <p:cNvPicPr>
            <a:picLocks noChangeAspect="1"/>
          </p:cNvPicPr>
          <p:nvPr/>
        </p:nvPicPr>
        <p:blipFill>
          <a:blip r:embed="rId3"/>
          <a:stretch>
            <a:fillRect/>
          </a:stretch>
        </p:blipFill>
        <p:spPr>
          <a:xfrm>
            <a:off x="6819673" y="1782464"/>
            <a:ext cx="1992857" cy="1578572"/>
          </a:xfrm>
          <a:prstGeom prst="rect">
            <a:avLst/>
          </a:prstGeom>
          <a:ln>
            <a:noFill/>
          </a:ln>
          <a:effectLst>
            <a:softEdge rad="112500"/>
          </a:effectLst>
        </p:spPr>
      </p:pic>
      <p:sp>
        <p:nvSpPr>
          <p:cNvPr id="10" name="TextBox 9">
            <a:extLst>
              <a:ext uri="{FF2B5EF4-FFF2-40B4-BE49-F238E27FC236}">
                <a16:creationId xmlns:a16="http://schemas.microsoft.com/office/drawing/2014/main" id="{3F06A855-8867-4D1D-9021-506D8C3E7AB8}"/>
              </a:ext>
            </a:extLst>
          </p:cNvPr>
          <p:cNvSpPr txBox="1"/>
          <p:nvPr/>
        </p:nvSpPr>
        <p:spPr>
          <a:xfrm>
            <a:off x="563511" y="4403324"/>
            <a:ext cx="7898444" cy="415498"/>
          </a:xfrm>
          <a:prstGeom prst="rect">
            <a:avLst/>
          </a:prstGeom>
          <a:noFill/>
        </p:spPr>
        <p:txBody>
          <a:bodyPr wrap="square">
            <a:spAutoFit/>
          </a:bodyPr>
          <a:lstStyle/>
          <a:p>
            <a:r>
              <a:rPr lang="en-US" sz="1000" dirty="0"/>
              <a:t>Source:  E. Alvino, Jr. Esq. “Do Property Owners Assume Liabilities and Duties When They Have a Driveway?” Presentation, 2018 National Access Management Conference</a:t>
            </a:r>
          </a:p>
        </p:txBody>
      </p:sp>
      <p:sp>
        <p:nvSpPr>
          <p:cNvPr id="3" name="Speech Bubble: Rectangle 2">
            <a:extLst>
              <a:ext uri="{FF2B5EF4-FFF2-40B4-BE49-F238E27FC236}">
                <a16:creationId xmlns:a16="http://schemas.microsoft.com/office/drawing/2014/main" id="{D4B7F7AE-A731-480D-8D28-2DF1E25F6E6E}"/>
              </a:ext>
            </a:extLst>
          </p:cNvPr>
          <p:cNvSpPr/>
          <p:nvPr/>
        </p:nvSpPr>
        <p:spPr>
          <a:xfrm>
            <a:off x="6756400" y="1305628"/>
            <a:ext cx="1608667" cy="294818"/>
          </a:xfrm>
          <a:prstGeom prst="wedgeRectCallout">
            <a:avLst>
              <a:gd name="adj1" fmla="val 21799"/>
              <a:gd name="adj2" fmla="val 145783"/>
            </a:avLst>
          </a:prstGeom>
          <a:solidFill>
            <a:srgbClr val="6369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Unsafe condition</a:t>
            </a:r>
          </a:p>
        </p:txBody>
      </p:sp>
      <p:sp>
        <p:nvSpPr>
          <p:cNvPr id="4" name="Slide Number Placeholder 3">
            <a:extLst>
              <a:ext uri="{FF2B5EF4-FFF2-40B4-BE49-F238E27FC236}">
                <a16:creationId xmlns:a16="http://schemas.microsoft.com/office/drawing/2014/main" id="{A337A034-F4E3-0E6C-C8FF-2ADB0AE91739}"/>
              </a:ext>
            </a:extLst>
          </p:cNvPr>
          <p:cNvSpPr>
            <a:spLocks noGrp="1"/>
          </p:cNvSpPr>
          <p:nvPr>
            <p:ph type="sldNum" sz="quarter" idx="12"/>
          </p:nvPr>
        </p:nvSpPr>
        <p:spPr/>
        <p:txBody>
          <a:bodyPr/>
          <a:lstStyle/>
          <a:p>
            <a:fld id="{0F5EC011-0DA0-DB45-996E-85C7F379AB45}" type="slidenum">
              <a:rPr lang="en-US" smtClean="0"/>
              <a:t>25</a:t>
            </a:fld>
            <a:endParaRPr lang="en-US"/>
          </a:p>
        </p:txBody>
      </p:sp>
    </p:spTree>
    <p:extLst>
      <p:ext uri="{BB962C8B-B14F-4D97-AF65-F5344CB8AC3E}">
        <p14:creationId xmlns:p14="http://schemas.microsoft.com/office/powerpoint/2010/main" val="746862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B49D-5C09-E0EE-B897-55401D17B216}"/>
              </a:ext>
            </a:extLst>
          </p:cNvPr>
          <p:cNvSpPr>
            <a:spLocks noGrp="1"/>
          </p:cNvSpPr>
          <p:nvPr>
            <p:ph type="title"/>
          </p:nvPr>
        </p:nvSpPr>
        <p:spPr/>
        <p:txBody>
          <a:bodyPr/>
          <a:lstStyle/>
          <a:p>
            <a:r>
              <a:rPr lang="en-US" dirty="0"/>
              <a:t>Proof of Necessity</a:t>
            </a:r>
          </a:p>
        </p:txBody>
      </p:sp>
      <p:sp>
        <p:nvSpPr>
          <p:cNvPr id="3" name="Content Placeholder 2">
            <a:extLst>
              <a:ext uri="{FF2B5EF4-FFF2-40B4-BE49-F238E27FC236}">
                <a16:creationId xmlns:a16="http://schemas.microsoft.com/office/drawing/2014/main" id="{A851AA7F-758F-E10A-CC0B-A266C42E5ECA}"/>
              </a:ext>
            </a:extLst>
          </p:cNvPr>
          <p:cNvSpPr>
            <a:spLocks noGrp="1"/>
          </p:cNvSpPr>
          <p:nvPr>
            <p:ph idx="1"/>
          </p:nvPr>
        </p:nvSpPr>
        <p:spPr/>
        <p:txBody>
          <a:bodyPr/>
          <a:lstStyle/>
          <a:p>
            <a:r>
              <a:rPr lang="en-US" dirty="0"/>
              <a:t>The burden of proof should be on the landowner to prove the necessity of any deviation from access management standards. </a:t>
            </a:r>
          </a:p>
        </p:txBody>
      </p:sp>
      <p:sp>
        <p:nvSpPr>
          <p:cNvPr id="4" name="Slide Number Placeholder 3">
            <a:extLst>
              <a:ext uri="{FF2B5EF4-FFF2-40B4-BE49-F238E27FC236}">
                <a16:creationId xmlns:a16="http://schemas.microsoft.com/office/drawing/2014/main" id="{77AD9335-E64C-22EB-7838-B03B56CE3AB4}"/>
              </a:ext>
            </a:extLst>
          </p:cNvPr>
          <p:cNvSpPr>
            <a:spLocks noGrp="1"/>
          </p:cNvSpPr>
          <p:nvPr>
            <p:ph type="sldNum" sz="quarter" idx="12"/>
          </p:nvPr>
        </p:nvSpPr>
        <p:spPr/>
        <p:txBody>
          <a:bodyPr/>
          <a:lstStyle/>
          <a:p>
            <a:fld id="{0F5EC011-0DA0-DB45-996E-85C7F379AB45}" type="slidenum">
              <a:rPr lang="en-US" smtClean="0"/>
              <a:t>26</a:t>
            </a:fld>
            <a:endParaRPr lang="en-US"/>
          </a:p>
        </p:txBody>
      </p:sp>
    </p:spTree>
    <p:extLst>
      <p:ext uri="{BB962C8B-B14F-4D97-AF65-F5344CB8AC3E}">
        <p14:creationId xmlns:p14="http://schemas.microsoft.com/office/powerpoint/2010/main" val="1966981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B3F58C-FF25-4511-A3CC-7DA965224FAD}"/>
              </a:ext>
            </a:extLst>
          </p:cNvPr>
          <p:cNvSpPr txBox="1">
            <a:spLocks/>
          </p:cNvSpPr>
          <p:nvPr/>
        </p:nvSpPr>
        <p:spPr>
          <a:xfrm>
            <a:off x="483799" y="822961"/>
            <a:ext cx="2847230" cy="34996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rgbClr val="03684A"/>
                </a:solidFill>
                <a:latin typeface="Calibri" panose="020F0502020204030204" pitchFamily="34" charset="0"/>
                <a:ea typeface="+mj-ea"/>
                <a:cs typeface="+mj-cs"/>
              </a:defRPr>
            </a:lvl1pPr>
          </a:lstStyle>
          <a:p>
            <a:r>
              <a:rPr lang="en-US" sz="3000" dirty="0"/>
              <a:t>Improving Enforceability</a:t>
            </a:r>
          </a:p>
        </p:txBody>
      </p:sp>
      <p:graphicFrame>
        <p:nvGraphicFramePr>
          <p:cNvPr id="8" name="Content Placeholder 2">
            <a:extLst>
              <a:ext uri="{FF2B5EF4-FFF2-40B4-BE49-F238E27FC236}">
                <a16:creationId xmlns:a16="http://schemas.microsoft.com/office/drawing/2014/main" id="{92E0B225-A91F-44FB-A274-49CEFB09BECB}"/>
              </a:ext>
            </a:extLst>
          </p:cNvPr>
          <p:cNvGraphicFramePr>
            <a:graphicFrameLocks noGrp="1"/>
          </p:cNvGraphicFramePr>
          <p:nvPr>
            <p:ph idx="4294967295"/>
            <p:extLst>
              <p:ext uri="{D42A27DB-BD31-4B8C-83A1-F6EECF244321}">
                <p14:modId xmlns:p14="http://schemas.microsoft.com/office/powerpoint/2010/main" val="1615875728"/>
              </p:ext>
            </p:extLst>
          </p:nvPr>
        </p:nvGraphicFramePr>
        <p:xfrm>
          <a:off x="2861661" y="327804"/>
          <a:ext cx="5902624" cy="4528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AAA5C033-B2B0-DD7F-792B-968FAA4F4CB7}"/>
              </a:ext>
            </a:extLst>
          </p:cNvPr>
          <p:cNvSpPr>
            <a:spLocks noGrp="1"/>
          </p:cNvSpPr>
          <p:nvPr>
            <p:ph type="sldNum" sz="quarter" idx="12"/>
          </p:nvPr>
        </p:nvSpPr>
        <p:spPr/>
        <p:txBody>
          <a:bodyPr/>
          <a:lstStyle/>
          <a:p>
            <a:fld id="{0F5EC011-0DA0-DB45-996E-85C7F379AB45}" type="slidenum">
              <a:rPr lang="en-US" smtClean="0"/>
              <a:t>27</a:t>
            </a:fld>
            <a:endParaRPr lang="en-US"/>
          </a:p>
        </p:txBody>
      </p:sp>
    </p:spTree>
    <p:extLst>
      <p:ext uri="{BB962C8B-B14F-4D97-AF65-F5344CB8AC3E}">
        <p14:creationId xmlns:p14="http://schemas.microsoft.com/office/powerpoint/2010/main" val="83545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D75-217D-4992-8966-081E7BD583C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57ABE3A-D495-4015-9617-3CE82ADB209D}"/>
              </a:ext>
            </a:extLst>
          </p:cNvPr>
          <p:cNvSpPr>
            <a:spLocks noGrp="1"/>
          </p:cNvSpPr>
          <p:nvPr>
            <p:ph idx="1"/>
          </p:nvPr>
        </p:nvSpPr>
        <p:spPr/>
        <p:txBody>
          <a:bodyPr/>
          <a:lstStyle/>
          <a:p>
            <a:r>
              <a:rPr lang="en-US" dirty="0"/>
              <a:t>Laws vary from state to state.</a:t>
            </a:r>
          </a:p>
          <a:p>
            <a:r>
              <a:rPr lang="en-US" dirty="0"/>
              <a:t>Attorneys must be consulted for specific legal advice.</a:t>
            </a:r>
          </a:p>
          <a:p>
            <a:r>
              <a:rPr lang="en-US" dirty="0"/>
              <a:t>Today’s lecture reviews typical guidelines and examples from a review of state and national literature and selected cases.</a:t>
            </a:r>
          </a:p>
        </p:txBody>
      </p:sp>
      <p:sp>
        <p:nvSpPr>
          <p:cNvPr id="4" name="Slide Number Placeholder 3">
            <a:extLst>
              <a:ext uri="{FF2B5EF4-FFF2-40B4-BE49-F238E27FC236}">
                <a16:creationId xmlns:a16="http://schemas.microsoft.com/office/drawing/2014/main" id="{49209B7A-B427-33E2-9BF3-F55EA2F53BD1}"/>
              </a:ext>
            </a:extLst>
          </p:cNvPr>
          <p:cNvSpPr>
            <a:spLocks noGrp="1"/>
          </p:cNvSpPr>
          <p:nvPr>
            <p:ph type="sldNum" sz="quarter" idx="12"/>
          </p:nvPr>
        </p:nvSpPr>
        <p:spPr/>
        <p:txBody>
          <a:bodyPr/>
          <a:lstStyle/>
          <a:p>
            <a:fld id="{0F5EC011-0DA0-DB45-996E-85C7F379AB45}" type="slidenum">
              <a:rPr lang="en-US" smtClean="0"/>
              <a:t>3</a:t>
            </a:fld>
            <a:endParaRPr lang="en-US"/>
          </a:p>
        </p:txBody>
      </p:sp>
    </p:spTree>
    <p:extLst>
      <p:ext uri="{BB962C8B-B14F-4D97-AF65-F5344CB8AC3E}">
        <p14:creationId xmlns:p14="http://schemas.microsoft.com/office/powerpoint/2010/main" val="350284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BA59315-769B-4A67-8ECB-94E95C7367C4}"/>
              </a:ext>
            </a:extLst>
          </p:cNvPr>
          <p:cNvSpPr>
            <a:spLocks noGrp="1" noChangeArrowheads="1"/>
          </p:cNvSpPr>
          <p:nvPr>
            <p:ph type="title"/>
          </p:nvPr>
        </p:nvSpPr>
        <p:spPr>
          <a:xfrm>
            <a:off x="628650" y="273844"/>
            <a:ext cx="7886700" cy="994172"/>
          </a:xfrm>
        </p:spPr>
        <p:txBody>
          <a:bodyPr>
            <a:normAutofit/>
          </a:bodyPr>
          <a:lstStyle/>
          <a:p>
            <a:r>
              <a:rPr lang="en-US" altLang="en-US" dirty="0"/>
              <a:t>Overview</a:t>
            </a:r>
          </a:p>
        </p:txBody>
      </p:sp>
      <p:graphicFrame>
        <p:nvGraphicFramePr>
          <p:cNvPr id="7174" name="Rectangle 3">
            <a:extLst>
              <a:ext uri="{FF2B5EF4-FFF2-40B4-BE49-F238E27FC236}">
                <a16:creationId xmlns:a16="http://schemas.microsoft.com/office/drawing/2014/main" id="{1F355038-A31A-41A8-9250-80AA09E0810D}"/>
              </a:ext>
            </a:extLst>
          </p:cNvPr>
          <p:cNvGraphicFramePr>
            <a:graphicFrameLocks noGrp="1"/>
          </p:cNvGraphicFramePr>
          <p:nvPr>
            <p:ph idx="1"/>
            <p:extLst>
              <p:ext uri="{D42A27DB-BD31-4B8C-83A1-F6EECF244321}">
                <p14:modId xmlns:p14="http://schemas.microsoft.com/office/powerpoint/2010/main" val="3928896466"/>
              </p:ext>
            </p:extLst>
          </p:nvPr>
        </p:nvGraphicFramePr>
        <p:xfrm>
          <a:off x="628650" y="1068946"/>
          <a:ext cx="7886700" cy="3799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F34E1718-C991-273E-E3A1-5BB6B56EEB7A}"/>
              </a:ext>
            </a:extLst>
          </p:cNvPr>
          <p:cNvSpPr>
            <a:spLocks noGrp="1"/>
          </p:cNvSpPr>
          <p:nvPr>
            <p:ph type="sldNum" sz="quarter" idx="12"/>
          </p:nvPr>
        </p:nvSpPr>
        <p:spPr/>
        <p:txBody>
          <a:bodyPr/>
          <a:lstStyle/>
          <a:p>
            <a:fld id="{0F5EC011-0DA0-DB45-996E-85C7F379AB45}"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4801-2B41-48E9-99E2-38856E184C43}"/>
              </a:ext>
            </a:extLst>
          </p:cNvPr>
          <p:cNvSpPr>
            <a:spLocks noGrp="1"/>
          </p:cNvSpPr>
          <p:nvPr>
            <p:ph type="title"/>
          </p:nvPr>
        </p:nvSpPr>
        <p:spPr>
          <a:xfrm>
            <a:off x="3593206" y="273844"/>
            <a:ext cx="4922144" cy="994172"/>
          </a:xfrm>
        </p:spPr>
        <p:txBody>
          <a:bodyPr>
            <a:normAutofit/>
          </a:bodyPr>
          <a:lstStyle/>
          <a:p>
            <a:r>
              <a:rPr lang="en-US" dirty="0"/>
              <a:t>Access Management and Police Power</a:t>
            </a:r>
          </a:p>
        </p:txBody>
      </p:sp>
      <p:sp>
        <p:nvSpPr>
          <p:cNvPr id="6" name="Content Placeholder 5">
            <a:extLst>
              <a:ext uri="{FF2B5EF4-FFF2-40B4-BE49-F238E27FC236}">
                <a16:creationId xmlns:a16="http://schemas.microsoft.com/office/drawing/2014/main" id="{26166CC2-1016-4FAA-AE36-C7EAEBAE4101}"/>
              </a:ext>
            </a:extLst>
          </p:cNvPr>
          <p:cNvSpPr>
            <a:spLocks noGrp="1"/>
          </p:cNvSpPr>
          <p:nvPr>
            <p:ph idx="1"/>
          </p:nvPr>
        </p:nvSpPr>
        <p:spPr>
          <a:xfrm>
            <a:off x="3593206" y="1369219"/>
            <a:ext cx="4922144" cy="3263504"/>
          </a:xfrm>
        </p:spPr>
        <p:txBody>
          <a:bodyPr>
            <a:normAutofit/>
          </a:bodyPr>
          <a:lstStyle/>
          <a:p>
            <a:pPr lvl="0">
              <a:lnSpc>
                <a:spcPct val="90000"/>
              </a:lnSpc>
            </a:pPr>
            <a:r>
              <a:rPr lang="en-US" sz="1650" dirty="0"/>
              <a:t>Access management regulations have been found to be a legitimate application of the police power.  </a:t>
            </a:r>
          </a:p>
          <a:p>
            <a:pPr lvl="0">
              <a:lnSpc>
                <a:spcPct val="90000"/>
              </a:lnSpc>
            </a:pPr>
            <a:r>
              <a:rPr lang="en-US" sz="1650" dirty="0"/>
              <a:t>Public purposes behind access management include:</a:t>
            </a:r>
          </a:p>
          <a:p>
            <a:pPr lvl="1">
              <a:lnSpc>
                <a:spcPct val="90000"/>
              </a:lnSpc>
            </a:pPr>
            <a:r>
              <a:rPr lang="en-US" sz="1500" dirty="0"/>
              <a:t>improved safety of vehicular and pedestrian travel</a:t>
            </a:r>
          </a:p>
          <a:p>
            <a:pPr lvl="1">
              <a:lnSpc>
                <a:spcPct val="90000"/>
              </a:lnSpc>
            </a:pPr>
            <a:r>
              <a:rPr lang="en-US" sz="1500" dirty="0"/>
              <a:t>preservation of roadway quality/level of service and efficiency</a:t>
            </a:r>
          </a:p>
          <a:p>
            <a:pPr lvl="1">
              <a:lnSpc>
                <a:spcPct val="90000"/>
              </a:lnSpc>
            </a:pPr>
            <a:r>
              <a:rPr lang="en-US" sz="1500" dirty="0"/>
              <a:t>orderly growth and development</a:t>
            </a:r>
          </a:p>
          <a:p>
            <a:pPr lvl="1">
              <a:lnSpc>
                <a:spcPct val="90000"/>
              </a:lnSpc>
            </a:pPr>
            <a:r>
              <a:rPr lang="en-US" sz="1500" dirty="0"/>
              <a:t>enhanced livability and community character</a:t>
            </a:r>
          </a:p>
        </p:txBody>
      </p:sp>
      <p:pic>
        <p:nvPicPr>
          <p:cNvPr id="7" name="Content Placeholder 3">
            <a:extLst>
              <a:ext uri="{FF2B5EF4-FFF2-40B4-BE49-F238E27FC236}">
                <a16:creationId xmlns:a16="http://schemas.microsoft.com/office/drawing/2014/main" id="{9A72E4AB-F05E-4732-A1A9-D72EDC01FEDA}"/>
              </a:ext>
            </a:extLst>
          </p:cNvPr>
          <p:cNvPicPr>
            <a:picLocks noChangeAspect="1"/>
          </p:cNvPicPr>
          <p:nvPr/>
        </p:nvPicPr>
        <p:blipFill rotWithShape="1">
          <a:blip r:embed="rId3"/>
          <a:srcRect l="30862" r="30778" b="-1"/>
          <a:stretch/>
        </p:blipFill>
        <p:spPr>
          <a:xfrm>
            <a:off x="16" y="7"/>
            <a:ext cx="3476678" cy="5143493"/>
          </a:xfrm>
          <a:prstGeom prst="rect">
            <a:avLst/>
          </a:prstGeom>
          <a:effectLst/>
        </p:spPr>
      </p:pic>
      <p:sp>
        <p:nvSpPr>
          <p:cNvPr id="3" name="Slide Number Placeholder 2">
            <a:extLst>
              <a:ext uri="{FF2B5EF4-FFF2-40B4-BE49-F238E27FC236}">
                <a16:creationId xmlns:a16="http://schemas.microsoft.com/office/drawing/2014/main" id="{D4EFDF5C-A571-ECCA-3709-D417A8FD3BE7}"/>
              </a:ext>
            </a:extLst>
          </p:cNvPr>
          <p:cNvSpPr>
            <a:spLocks noGrp="1"/>
          </p:cNvSpPr>
          <p:nvPr>
            <p:ph type="sldNum" sz="quarter" idx="12"/>
          </p:nvPr>
        </p:nvSpPr>
        <p:spPr/>
        <p:txBody>
          <a:bodyPr/>
          <a:lstStyle/>
          <a:p>
            <a:fld id="{0F5EC011-0DA0-DB45-996E-85C7F379AB45}" type="slidenum">
              <a:rPr lang="en-US" smtClean="0"/>
              <a:t>5</a:t>
            </a:fld>
            <a:endParaRPr lang="en-US"/>
          </a:p>
        </p:txBody>
      </p:sp>
    </p:spTree>
    <p:extLst>
      <p:ext uri="{BB962C8B-B14F-4D97-AF65-F5344CB8AC3E}">
        <p14:creationId xmlns:p14="http://schemas.microsoft.com/office/powerpoint/2010/main" val="77509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5B7E-2E72-47EA-9BBE-272773CD7C7A}"/>
              </a:ext>
            </a:extLst>
          </p:cNvPr>
          <p:cNvSpPr>
            <a:spLocks noGrp="1"/>
          </p:cNvSpPr>
          <p:nvPr>
            <p:ph type="title"/>
          </p:nvPr>
        </p:nvSpPr>
        <p:spPr/>
        <p:txBody>
          <a:bodyPr/>
          <a:lstStyle/>
          <a:p>
            <a:r>
              <a:rPr lang="en-US" dirty="0"/>
              <a:t>A Balancing of Interests</a:t>
            </a:r>
          </a:p>
        </p:txBody>
      </p:sp>
      <p:graphicFrame>
        <p:nvGraphicFramePr>
          <p:cNvPr id="4" name="Content Placeholder 3">
            <a:extLst>
              <a:ext uri="{FF2B5EF4-FFF2-40B4-BE49-F238E27FC236}">
                <a16:creationId xmlns:a16="http://schemas.microsoft.com/office/drawing/2014/main" id="{53C720FE-1D64-4618-B725-81D27038E3EF}"/>
              </a:ext>
            </a:extLst>
          </p:cNvPr>
          <p:cNvGraphicFramePr>
            <a:graphicFrameLocks noGrp="1"/>
          </p:cNvGraphicFramePr>
          <p:nvPr>
            <p:ph idx="1"/>
            <p:extLst>
              <p:ext uri="{D42A27DB-BD31-4B8C-83A1-F6EECF244321}">
                <p14:modId xmlns:p14="http://schemas.microsoft.com/office/powerpoint/2010/main" val="654052532"/>
              </p:ext>
            </p:extLst>
          </p:nvPr>
        </p:nvGraphicFramePr>
        <p:xfrm>
          <a:off x="-620601"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CB2C9E1B-CD90-486E-AEE3-637FA8EF736A}"/>
              </a:ext>
            </a:extLst>
          </p:cNvPr>
          <p:cNvGraphicFramePr/>
          <p:nvPr>
            <p:extLst>
              <p:ext uri="{D42A27DB-BD31-4B8C-83A1-F6EECF244321}">
                <p14:modId xmlns:p14="http://schemas.microsoft.com/office/powerpoint/2010/main" val="3278090940"/>
              </p:ext>
            </p:extLst>
          </p:nvPr>
        </p:nvGraphicFramePr>
        <p:xfrm>
          <a:off x="6335929" y="1712255"/>
          <a:ext cx="2682664" cy="1896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64570A9E-8B3D-8583-C760-C6D507426EC6}"/>
              </a:ext>
            </a:extLst>
          </p:cNvPr>
          <p:cNvSpPr>
            <a:spLocks noGrp="1"/>
          </p:cNvSpPr>
          <p:nvPr>
            <p:ph type="sldNum" sz="quarter" idx="12"/>
          </p:nvPr>
        </p:nvSpPr>
        <p:spPr/>
        <p:txBody>
          <a:bodyPr/>
          <a:lstStyle/>
          <a:p>
            <a:fld id="{0F5EC011-0DA0-DB45-996E-85C7F379AB45}" type="slidenum">
              <a:rPr lang="en-US" smtClean="0"/>
              <a:t>6</a:t>
            </a:fld>
            <a:endParaRPr lang="en-US"/>
          </a:p>
        </p:txBody>
      </p:sp>
    </p:spTree>
    <p:extLst>
      <p:ext uri="{BB962C8B-B14F-4D97-AF65-F5344CB8AC3E}">
        <p14:creationId xmlns:p14="http://schemas.microsoft.com/office/powerpoint/2010/main" val="391758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D243-5ABF-4B8A-81B3-CB6225E5088B}"/>
              </a:ext>
            </a:extLst>
          </p:cNvPr>
          <p:cNvSpPr>
            <a:spLocks noGrp="1"/>
          </p:cNvSpPr>
          <p:nvPr>
            <p:ph type="title"/>
          </p:nvPr>
        </p:nvSpPr>
        <p:spPr>
          <a:xfrm>
            <a:off x="4997002" y="273844"/>
            <a:ext cx="3518347" cy="994172"/>
          </a:xfrm>
        </p:spPr>
        <p:txBody>
          <a:bodyPr>
            <a:normAutofit/>
          </a:bodyPr>
          <a:lstStyle/>
          <a:p>
            <a:r>
              <a:rPr lang="en-US" dirty="0"/>
              <a:t>Reasonable Access</a:t>
            </a:r>
          </a:p>
        </p:txBody>
      </p:sp>
      <p:sp>
        <p:nvSpPr>
          <p:cNvPr id="3" name="Content Placeholder 2">
            <a:extLst>
              <a:ext uri="{FF2B5EF4-FFF2-40B4-BE49-F238E27FC236}">
                <a16:creationId xmlns:a16="http://schemas.microsoft.com/office/drawing/2014/main" id="{B733A661-045F-4B96-AE47-8F6918BC9B89}"/>
              </a:ext>
            </a:extLst>
          </p:cNvPr>
          <p:cNvSpPr>
            <a:spLocks noGrp="1"/>
          </p:cNvSpPr>
          <p:nvPr>
            <p:ph idx="1"/>
          </p:nvPr>
        </p:nvSpPr>
        <p:spPr>
          <a:xfrm>
            <a:off x="4906850" y="1369219"/>
            <a:ext cx="3608499" cy="3263504"/>
          </a:xfrm>
        </p:spPr>
        <p:txBody>
          <a:bodyPr>
            <a:normAutofit/>
          </a:bodyPr>
          <a:lstStyle/>
          <a:p>
            <a:r>
              <a:rPr lang="en-US" sz="1500" dirty="0"/>
              <a:t>Property right is typically one of reasonable access </a:t>
            </a:r>
          </a:p>
          <a:p>
            <a:pPr lvl="1"/>
            <a:r>
              <a:rPr lang="en-US" sz="1500" dirty="0"/>
              <a:t>Has access been substantially diminished?</a:t>
            </a:r>
          </a:p>
          <a:p>
            <a:pPr lvl="1"/>
            <a:r>
              <a:rPr lang="en-US" sz="1500" dirty="0"/>
              <a:t>Evaluated on a continuum</a:t>
            </a:r>
          </a:p>
          <a:p>
            <a:pPr lvl="1"/>
            <a:r>
              <a:rPr lang="en-US" sz="1500" dirty="0"/>
              <a:t>Cannot cause a property to be landlocked – complete loss of access is always a taking</a:t>
            </a:r>
          </a:p>
        </p:txBody>
      </p:sp>
      <p:pic>
        <p:nvPicPr>
          <p:cNvPr id="4" name="Picture 3">
            <a:extLst>
              <a:ext uri="{FF2B5EF4-FFF2-40B4-BE49-F238E27FC236}">
                <a16:creationId xmlns:a16="http://schemas.microsoft.com/office/drawing/2014/main" id="{0E1134BB-8F32-493D-91DF-A6C5D21CC20E}"/>
              </a:ext>
            </a:extLst>
          </p:cNvPr>
          <p:cNvPicPr>
            <a:picLocks noChangeAspect="1"/>
          </p:cNvPicPr>
          <p:nvPr/>
        </p:nvPicPr>
        <p:blipFill rotWithShape="1">
          <a:blip r:embed="rId3"/>
          <a:srcRect r="36735"/>
          <a:stretch/>
        </p:blipFill>
        <p:spPr>
          <a:xfrm>
            <a:off x="1" y="7"/>
            <a:ext cx="5124506" cy="5143493"/>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5" name="Slide Number Placeholder 4">
            <a:extLst>
              <a:ext uri="{FF2B5EF4-FFF2-40B4-BE49-F238E27FC236}">
                <a16:creationId xmlns:a16="http://schemas.microsoft.com/office/drawing/2014/main" id="{13791146-C7E2-CC1D-D5F3-62B3D7C442A1}"/>
              </a:ext>
            </a:extLst>
          </p:cNvPr>
          <p:cNvSpPr>
            <a:spLocks noGrp="1"/>
          </p:cNvSpPr>
          <p:nvPr>
            <p:ph type="sldNum" sz="quarter" idx="12"/>
          </p:nvPr>
        </p:nvSpPr>
        <p:spPr/>
        <p:txBody>
          <a:bodyPr/>
          <a:lstStyle/>
          <a:p>
            <a:fld id="{0F5EC011-0DA0-DB45-996E-85C7F379AB45}" type="slidenum">
              <a:rPr lang="en-US" smtClean="0"/>
              <a:t>7</a:t>
            </a:fld>
            <a:endParaRPr lang="en-US"/>
          </a:p>
        </p:txBody>
      </p:sp>
    </p:spTree>
    <p:extLst>
      <p:ext uri="{BB962C8B-B14F-4D97-AF65-F5344CB8AC3E}">
        <p14:creationId xmlns:p14="http://schemas.microsoft.com/office/powerpoint/2010/main" val="3188678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DC38-3E5C-4BE7-B7AB-56C140CAE055}"/>
              </a:ext>
            </a:extLst>
          </p:cNvPr>
          <p:cNvSpPr>
            <a:spLocks noGrp="1"/>
          </p:cNvSpPr>
          <p:nvPr>
            <p:ph type="title"/>
          </p:nvPr>
        </p:nvSpPr>
        <p:spPr>
          <a:xfrm>
            <a:off x="628650" y="273844"/>
            <a:ext cx="7886700" cy="994172"/>
          </a:xfrm>
        </p:spPr>
        <p:txBody>
          <a:bodyPr/>
          <a:lstStyle/>
          <a:p>
            <a:r>
              <a:rPr lang="en-US" dirty="0"/>
              <a:t>Circuity Alone is not Compensable</a:t>
            </a:r>
          </a:p>
        </p:txBody>
      </p:sp>
      <p:sp>
        <p:nvSpPr>
          <p:cNvPr id="3" name="Content Placeholder 2">
            <a:extLst>
              <a:ext uri="{FF2B5EF4-FFF2-40B4-BE49-F238E27FC236}">
                <a16:creationId xmlns:a16="http://schemas.microsoft.com/office/drawing/2014/main" id="{28380C5F-4242-4428-9FDB-61EA4D22632C}"/>
              </a:ext>
            </a:extLst>
          </p:cNvPr>
          <p:cNvSpPr>
            <a:spLocks noGrp="1"/>
          </p:cNvSpPr>
          <p:nvPr>
            <p:ph idx="1"/>
          </p:nvPr>
        </p:nvSpPr>
        <p:spPr>
          <a:xfrm>
            <a:off x="628650" y="1369219"/>
            <a:ext cx="7886700" cy="3263504"/>
          </a:xfrm>
        </p:spPr>
        <p:txBody>
          <a:bodyPr>
            <a:normAutofit/>
          </a:bodyPr>
          <a:lstStyle/>
          <a:p>
            <a:pPr marL="0" indent="0">
              <a:buNone/>
            </a:pPr>
            <a:r>
              <a:rPr lang="en-US" dirty="0"/>
              <a:t>“The fact that a person loses the most convenient method of access is not …different in kind from damages sustained by the community at large where the property has suitable access from another street even though the alternate route is longer.” </a:t>
            </a:r>
          </a:p>
          <a:p>
            <a:pPr marL="342891" lvl="1" indent="0">
              <a:buNone/>
            </a:pPr>
            <a:endParaRPr lang="en-US" dirty="0"/>
          </a:p>
          <a:p>
            <a:pPr marL="342891" lvl="1" indent="0">
              <a:buNone/>
            </a:pPr>
            <a:r>
              <a:rPr lang="en-US" dirty="0"/>
              <a:t>- Pinellas County v. Austin, 323 So. 2d 6, 8-9 (Fla. 2d DCA 1975)</a:t>
            </a:r>
          </a:p>
          <a:p>
            <a:endParaRPr lang="en-US" dirty="0"/>
          </a:p>
        </p:txBody>
      </p:sp>
      <p:sp>
        <p:nvSpPr>
          <p:cNvPr id="6" name="Rectangle 5">
            <a:extLst>
              <a:ext uri="{FF2B5EF4-FFF2-40B4-BE49-F238E27FC236}">
                <a16:creationId xmlns:a16="http://schemas.microsoft.com/office/drawing/2014/main" id="{BA9BCACC-3E0F-D2AE-7AFD-84BF626BC31A}"/>
              </a:ext>
            </a:extLst>
          </p:cNvPr>
          <p:cNvSpPr/>
          <p:nvPr/>
        </p:nvSpPr>
        <p:spPr>
          <a:xfrm>
            <a:off x="2484555" y="3464417"/>
            <a:ext cx="3886200" cy="1169128"/>
          </a:xfrm>
          <a:prstGeom prst="rect">
            <a:avLst/>
          </a:prstGeom>
          <a:solidFill>
            <a:schemeClr val="accent1">
              <a:lumMod val="20000"/>
              <a:lumOff val="80000"/>
            </a:schemeClr>
          </a:solidFill>
        </p:spPr>
        <p:txBody>
          <a:bodyPr tIns="182880"/>
          <a:lstStyle/>
          <a:p>
            <a:pPr lvl="0" algn="ctr"/>
            <a:r>
              <a:rPr lang="en-US" dirty="0"/>
              <a:t>Loss of the most convenient access is not compensable where other suitable access continues to exist.</a:t>
            </a:r>
          </a:p>
        </p:txBody>
      </p:sp>
      <p:sp>
        <p:nvSpPr>
          <p:cNvPr id="4" name="Slide Number Placeholder 3">
            <a:extLst>
              <a:ext uri="{FF2B5EF4-FFF2-40B4-BE49-F238E27FC236}">
                <a16:creationId xmlns:a16="http://schemas.microsoft.com/office/drawing/2014/main" id="{D11F8503-979E-35AD-6362-674A734B7F1F}"/>
              </a:ext>
            </a:extLst>
          </p:cNvPr>
          <p:cNvSpPr>
            <a:spLocks noGrp="1"/>
          </p:cNvSpPr>
          <p:nvPr>
            <p:ph type="sldNum" sz="quarter" idx="12"/>
          </p:nvPr>
        </p:nvSpPr>
        <p:spPr/>
        <p:txBody>
          <a:bodyPr/>
          <a:lstStyle/>
          <a:p>
            <a:fld id="{0F5EC011-0DA0-DB45-996E-85C7F379AB45}" type="slidenum">
              <a:rPr lang="en-US" smtClean="0"/>
              <a:t>8</a:t>
            </a:fld>
            <a:endParaRPr lang="en-US"/>
          </a:p>
        </p:txBody>
      </p:sp>
    </p:spTree>
    <p:extLst>
      <p:ext uri="{BB962C8B-B14F-4D97-AF65-F5344CB8AC3E}">
        <p14:creationId xmlns:p14="http://schemas.microsoft.com/office/powerpoint/2010/main" val="403209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30B2-E47A-4BE0-9A4B-F3BFE9E2B48A}"/>
              </a:ext>
            </a:extLst>
          </p:cNvPr>
          <p:cNvSpPr>
            <a:spLocks noGrp="1"/>
          </p:cNvSpPr>
          <p:nvPr>
            <p:ph type="title"/>
          </p:nvPr>
        </p:nvSpPr>
        <p:spPr>
          <a:xfrm>
            <a:off x="3296992" y="273844"/>
            <a:ext cx="5218358" cy="994172"/>
          </a:xfrm>
        </p:spPr>
        <p:txBody>
          <a:bodyPr>
            <a:normAutofit fontScale="90000"/>
          </a:bodyPr>
          <a:lstStyle/>
          <a:p>
            <a:r>
              <a:rPr lang="en-US" dirty="0"/>
              <a:t>EXAMPLE</a:t>
            </a:r>
            <a:br>
              <a:rPr lang="en-US" dirty="0"/>
            </a:br>
            <a:r>
              <a:rPr lang="en-US" dirty="0"/>
              <a:t>State Highway Access Management Authority</a:t>
            </a:r>
          </a:p>
        </p:txBody>
      </p:sp>
      <p:sp>
        <p:nvSpPr>
          <p:cNvPr id="12" name="Content Placeholder 11">
            <a:extLst>
              <a:ext uri="{FF2B5EF4-FFF2-40B4-BE49-F238E27FC236}">
                <a16:creationId xmlns:a16="http://schemas.microsoft.com/office/drawing/2014/main" id="{CDE714F5-0469-3DF1-CBB0-A8DFDCB3C35D}"/>
              </a:ext>
            </a:extLst>
          </p:cNvPr>
          <p:cNvSpPr>
            <a:spLocks noGrp="1"/>
          </p:cNvSpPr>
          <p:nvPr>
            <p:ph idx="1"/>
          </p:nvPr>
        </p:nvSpPr>
        <p:spPr>
          <a:xfrm>
            <a:off x="3296992" y="1494016"/>
            <a:ext cx="5218358" cy="3640663"/>
          </a:xfrm>
        </p:spPr>
        <p:txBody>
          <a:bodyPr>
            <a:normAutofit fontScale="85000" lnSpcReduction="20000"/>
          </a:bodyPr>
          <a:lstStyle/>
          <a:p>
            <a:pPr marL="0" indent="0">
              <a:buNone/>
            </a:pPr>
            <a:r>
              <a:rPr lang="en-US" sz="2600" dirty="0"/>
              <a:t>Annotated Code of Maryland grants MDOT SHA the right to:</a:t>
            </a:r>
          </a:p>
          <a:p>
            <a:r>
              <a:rPr lang="en-US" dirty="0"/>
              <a:t>Limit the design, width, and location of existing commercial or industrial access points</a:t>
            </a:r>
          </a:p>
          <a:p>
            <a:r>
              <a:rPr lang="en-US" dirty="0"/>
              <a:t>Prevent an entrance from any commercial or industrial property into any highway unless and until an access permit has been issued</a:t>
            </a:r>
          </a:p>
          <a:p>
            <a:r>
              <a:rPr lang="en-US" dirty="0"/>
              <a:t>Deny new commercial or industrial access along any primary State highway (with AADT&gt;2000 </a:t>
            </a:r>
            <a:r>
              <a:rPr lang="en-US" dirty="0" err="1"/>
              <a:t>vpd</a:t>
            </a:r>
            <a:r>
              <a:rPr lang="en-US" dirty="0"/>
              <a:t>) if reasonable access to another public road is available to and from the property.</a:t>
            </a:r>
          </a:p>
          <a:p>
            <a:r>
              <a:rPr lang="en-US" dirty="0"/>
              <a:t>Such denial is an exercise of the police power and does not require compensation</a:t>
            </a:r>
          </a:p>
          <a:p>
            <a:pPr marL="0" indent="0" algn="r">
              <a:buNone/>
            </a:pPr>
            <a:r>
              <a:rPr lang="en-US" dirty="0"/>
              <a:t>─ §8-625</a:t>
            </a:r>
          </a:p>
          <a:p>
            <a:endParaRPr lang="en-US" dirty="0"/>
          </a:p>
        </p:txBody>
      </p:sp>
      <p:pic>
        <p:nvPicPr>
          <p:cNvPr id="4" name="Picture 3">
            <a:extLst>
              <a:ext uri="{FF2B5EF4-FFF2-40B4-BE49-F238E27FC236}">
                <a16:creationId xmlns:a16="http://schemas.microsoft.com/office/drawing/2014/main" id="{490EE75C-7FD3-4CAD-BD60-3A8CCE68AE88}"/>
              </a:ext>
            </a:extLst>
          </p:cNvPr>
          <p:cNvPicPr>
            <a:picLocks noChangeAspect="1"/>
          </p:cNvPicPr>
          <p:nvPr/>
        </p:nvPicPr>
        <p:blipFill rotWithShape="1">
          <a:blip r:embed="rId3"/>
          <a:srcRect l="8859"/>
          <a:stretch/>
        </p:blipFill>
        <p:spPr>
          <a:xfrm>
            <a:off x="0" y="0"/>
            <a:ext cx="3166916" cy="5143500"/>
          </a:xfrm>
          <a:prstGeom prst="rect">
            <a:avLst/>
          </a:prstGeom>
        </p:spPr>
      </p:pic>
      <p:sp>
        <p:nvSpPr>
          <p:cNvPr id="3" name="Slide Number Placeholder 2">
            <a:extLst>
              <a:ext uri="{FF2B5EF4-FFF2-40B4-BE49-F238E27FC236}">
                <a16:creationId xmlns:a16="http://schemas.microsoft.com/office/drawing/2014/main" id="{FBA679B5-B2C0-310B-EF50-F40767F3E2A9}"/>
              </a:ext>
            </a:extLst>
          </p:cNvPr>
          <p:cNvSpPr>
            <a:spLocks noGrp="1"/>
          </p:cNvSpPr>
          <p:nvPr>
            <p:ph type="sldNum" sz="quarter" idx="12"/>
          </p:nvPr>
        </p:nvSpPr>
        <p:spPr/>
        <p:txBody>
          <a:bodyPr/>
          <a:lstStyle/>
          <a:p>
            <a:fld id="{0F5EC011-0DA0-DB45-996E-85C7F379AB45}" type="slidenum">
              <a:rPr lang="en-US" smtClean="0"/>
              <a:t>9</a:t>
            </a:fld>
            <a:endParaRPr lang="en-US"/>
          </a:p>
        </p:txBody>
      </p:sp>
    </p:spTree>
    <p:extLst>
      <p:ext uri="{BB962C8B-B14F-4D97-AF65-F5344CB8AC3E}">
        <p14:creationId xmlns:p14="http://schemas.microsoft.com/office/powerpoint/2010/main" val="3640998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M Curriculu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 Curriculum" id="{643DAB32-AFE8-4EAF-9F6D-5D0517AEB1F8}" vid="{09F52B4D-BFF5-4572-8A90-3D6700BF0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AM Curriculum</Template>
  <TotalTime>3051</TotalTime>
  <Words>4532</Words>
  <Application>Microsoft Office PowerPoint</Application>
  <PresentationFormat>On-screen Show (16:9)</PresentationFormat>
  <Paragraphs>289</Paragraphs>
  <Slides>27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Calibri</vt:lpstr>
      <vt:lpstr>Times New Roman</vt:lpstr>
      <vt:lpstr>Wingdings</vt:lpstr>
      <vt:lpstr>1_AM Curriculum</vt:lpstr>
      <vt:lpstr>Legal Considerations in Access Management</vt:lpstr>
      <vt:lpstr>Learning Objectives</vt:lpstr>
      <vt:lpstr>Introduction</vt:lpstr>
      <vt:lpstr>Overview</vt:lpstr>
      <vt:lpstr>Access Management and Police Power</vt:lpstr>
      <vt:lpstr>A Balancing of Interests</vt:lpstr>
      <vt:lpstr>Reasonable Access</vt:lpstr>
      <vt:lpstr>Circuity Alone is not Compensable</vt:lpstr>
      <vt:lpstr>EXAMPLE State Highway Access Management Authority</vt:lpstr>
      <vt:lpstr>EXAMPLE State Highway Access Management Authority</vt:lpstr>
      <vt:lpstr>Palm Beach County v. Tessler</vt:lpstr>
      <vt:lpstr>Palm Beach County v. Tessler</vt:lpstr>
      <vt:lpstr>Damages</vt:lpstr>
      <vt:lpstr>A Left is not a “Right”</vt:lpstr>
      <vt:lpstr>DOT v. Capital Plaza, Inc.</vt:lpstr>
      <vt:lpstr>Joint Access</vt:lpstr>
      <vt:lpstr>Paradyne Corp v. DOT</vt:lpstr>
      <vt:lpstr>Paradyne Corp v. DOT</vt:lpstr>
      <vt:lpstr>Paradyne Corp v. DOT</vt:lpstr>
      <vt:lpstr>Parking Lot Cross Access</vt:lpstr>
      <vt:lpstr>Access Mgt and ROW Dedication</vt:lpstr>
      <vt:lpstr>Murphy Auto Grp v. FDOT </vt:lpstr>
      <vt:lpstr>Access Roads</vt:lpstr>
      <vt:lpstr>Access Roads</vt:lpstr>
      <vt:lpstr>Tort Liability for Unsafe Access</vt:lpstr>
      <vt:lpstr>Proof of Necessity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DiMercurio, Kyrstin</dc:creator>
  <cp:lastModifiedBy>Tia Boyd</cp:lastModifiedBy>
  <cp:revision>33</cp:revision>
  <dcterms:created xsi:type="dcterms:W3CDTF">2019-11-06T18:18:56Z</dcterms:created>
  <dcterms:modified xsi:type="dcterms:W3CDTF">2024-03-08T19:38:07Z</dcterms:modified>
</cp:coreProperties>
</file>