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Lst>
  <p:notesMasterIdLst>
    <p:notesMasterId r:id="rId39"/>
  </p:notesMasterIdLst>
  <p:handoutMasterIdLst>
    <p:handoutMasterId r:id="rId40"/>
  </p:handoutMasterIdLst>
  <p:sldIdLst>
    <p:sldId id="264" r:id="rId2"/>
    <p:sldId id="490" r:id="rId3"/>
    <p:sldId id="2388" r:id="rId4"/>
    <p:sldId id="418" r:id="rId5"/>
    <p:sldId id="434" r:id="rId6"/>
    <p:sldId id="435" r:id="rId7"/>
    <p:sldId id="436" r:id="rId8"/>
    <p:sldId id="437" r:id="rId9"/>
    <p:sldId id="438" r:id="rId10"/>
    <p:sldId id="444" r:id="rId11"/>
    <p:sldId id="474" r:id="rId12"/>
    <p:sldId id="476" r:id="rId13"/>
    <p:sldId id="481" r:id="rId14"/>
    <p:sldId id="480" r:id="rId15"/>
    <p:sldId id="482" r:id="rId16"/>
    <p:sldId id="2389" r:id="rId17"/>
    <p:sldId id="439" r:id="rId18"/>
    <p:sldId id="440" r:id="rId19"/>
    <p:sldId id="442" r:id="rId20"/>
    <p:sldId id="443" r:id="rId21"/>
    <p:sldId id="445" r:id="rId22"/>
    <p:sldId id="446" r:id="rId23"/>
    <p:sldId id="451" r:id="rId24"/>
    <p:sldId id="447" r:id="rId25"/>
    <p:sldId id="2390" r:id="rId26"/>
    <p:sldId id="424" r:id="rId27"/>
    <p:sldId id="2387" r:id="rId28"/>
    <p:sldId id="448" r:id="rId29"/>
    <p:sldId id="483" r:id="rId30"/>
    <p:sldId id="491" r:id="rId31"/>
    <p:sldId id="465" r:id="rId32"/>
    <p:sldId id="468" r:id="rId33"/>
    <p:sldId id="469" r:id="rId34"/>
    <p:sldId id="470" r:id="rId35"/>
    <p:sldId id="471" r:id="rId36"/>
    <p:sldId id="472" r:id="rId37"/>
    <p:sldId id="473"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D1"/>
    <a:srgbClr val="CFC493"/>
    <a:srgbClr val="006747"/>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CD14F-CD1D-4192-9D3C-1A6F7684D1D9}" v="97" dt="2024-01-24T18:54:45.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673"/>
    <p:restoredTop sz="95371" autoAdjust="0"/>
  </p:normalViewPr>
  <p:slideViewPr>
    <p:cSldViewPr snapToGrid="0" snapToObjects="1">
      <p:cViewPr varScale="1">
        <p:scale>
          <a:sx n="134" d="100"/>
          <a:sy n="134" d="100"/>
        </p:scale>
        <p:origin x="414" y="10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p:scale>
          <a:sx n="75" d="100"/>
          <a:sy n="75" d="100"/>
        </p:scale>
        <p:origin x="3288" y="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 Boyd" userId="b4e2a44e-dc52-4894-bef1-d9af3a8b4110" providerId="ADAL" clId="{AAECD14F-CD1D-4192-9D3C-1A6F7684D1D9}"/>
    <pc:docChg chg="undo custSel delSld modSld delMainMaster modMainMaster">
      <pc:chgData name="Tia Boyd" userId="b4e2a44e-dc52-4894-bef1-d9af3a8b4110" providerId="ADAL" clId="{AAECD14F-CD1D-4192-9D3C-1A6F7684D1D9}" dt="2024-01-24T19:00:05.867" v="573" actId="14100"/>
      <pc:docMkLst>
        <pc:docMk/>
      </pc:docMkLst>
      <pc:sldChg chg="addSp delSp modSp mod modClrScheme chgLayout">
        <pc:chgData name="Tia Boyd" userId="b4e2a44e-dc52-4894-bef1-d9af3a8b4110" providerId="ADAL" clId="{AAECD14F-CD1D-4192-9D3C-1A6F7684D1D9}" dt="2024-01-23T21:02:41.372" v="1" actId="700"/>
        <pc:sldMkLst>
          <pc:docMk/>
          <pc:sldMk cId="1078244488" sldId="264"/>
        </pc:sldMkLst>
        <pc:spChg chg="mod ord">
          <ac:chgData name="Tia Boyd" userId="b4e2a44e-dc52-4894-bef1-d9af3a8b4110" providerId="ADAL" clId="{AAECD14F-CD1D-4192-9D3C-1A6F7684D1D9}" dt="2024-01-23T21:02:41.372" v="1" actId="700"/>
          <ac:spMkLst>
            <pc:docMk/>
            <pc:sldMk cId="1078244488" sldId="264"/>
            <ac:spMk id="2" creationId="{450C6DCE-5506-AE49-9AA5-4EB0B2528574}"/>
          </ac:spMkLst>
        </pc:spChg>
        <pc:spChg chg="mod ord">
          <ac:chgData name="Tia Boyd" userId="b4e2a44e-dc52-4894-bef1-d9af3a8b4110" providerId="ADAL" clId="{AAECD14F-CD1D-4192-9D3C-1A6F7684D1D9}" dt="2024-01-23T21:02:41.372" v="1" actId="700"/>
          <ac:spMkLst>
            <pc:docMk/>
            <pc:sldMk cId="1078244488" sldId="264"/>
            <ac:spMk id="3" creationId="{E56915A3-AD07-F048-8B5A-7D44B354DF7A}"/>
          </ac:spMkLst>
        </pc:spChg>
        <pc:spChg chg="del mod ord">
          <ac:chgData name="Tia Boyd" userId="b4e2a44e-dc52-4894-bef1-d9af3a8b4110" providerId="ADAL" clId="{AAECD14F-CD1D-4192-9D3C-1A6F7684D1D9}" dt="2024-01-23T21:02:41.372" v="1" actId="700"/>
          <ac:spMkLst>
            <pc:docMk/>
            <pc:sldMk cId="1078244488" sldId="264"/>
            <ac:spMk id="4" creationId="{1CA854F3-E1E6-B445-9497-094416CE94BE}"/>
          </ac:spMkLst>
        </pc:spChg>
        <pc:spChg chg="add mod ord">
          <ac:chgData name="Tia Boyd" userId="b4e2a44e-dc52-4894-bef1-d9af3a8b4110" providerId="ADAL" clId="{AAECD14F-CD1D-4192-9D3C-1A6F7684D1D9}" dt="2024-01-23T21:02:41.372" v="1" actId="700"/>
          <ac:spMkLst>
            <pc:docMk/>
            <pc:sldMk cId="1078244488" sldId="264"/>
            <ac:spMk id="5" creationId="{EBC05783-43F8-8DF1-70A3-0CE8F7B66B95}"/>
          </ac:spMkLst>
        </pc:spChg>
      </pc:sldChg>
      <pc:sldChg chg="del">
        <pc:chgData name="Tia Boyd" userId="b4e2a44e-dc52-4894-bef1-d9af3a8b4110" providerId="ADAL" clId="{AAECD14F-CD1D-4192-9D3C-1A6F7684D1D9}" dt="2024-01-23T21:07:03.788" v="5" actId="47"/>
        <pc:sldMkLst>
          <pc:docMk/>
          <pc:sldMk cId="2332937764" sldId="267"/>
        </pc:sldMkLst>
      </pc:sldChg>
      <pc:sldChg chg="modSp mod modClrScheme chgLayout modNotesTx">
        <pc:chgData name="Tia Boyd" userId="b4e2a44e-dc52-4894-bef1-d9af3a8b4110" providerId="ADAL" clId="{AAECD14F-CD1D-4192-9D3C-1A6F7684D1D9}" dt="2024-01-23T21:08:16.377" v="111" actId="20577"/>
        <pc:sldMkLst>
          <pc:docMk/>
          <pc:sldMk cId="0" sldId="418"/>
        </pc:sldMkLst>
        <pc:spChg chg="mod ord">
          <ac:chgData name="Tia Boyd" userId="b4e2a44e-dc52-4894-bef1-d9af3a8b4110" providerId="ADAL" clId="{AAECD14F-CD1D-4192-9D3C-1A6F7684D1D9}" dt="2024-01-23T21:06:46.058" v="2" actId="700"/>
          <ac:spMkLst>
            <pc:docMk/>
            <pc:sldMk cId="0" sldId="418"/>
            <ac:spMk id="2" creationId="{538DB2DD-EDAA-C464-38F1-5ED06280847E}"/>
          </ac:spMkLst>
        </pc:spChg>
        <pc:spChg chg="mod ord">
          <ac:chgData name="Tia Boyd" userId="b4e2a44e-dc52-4894-bef1-d9af3a8b4110" providerId="ADAL" clId="{AAECD14F-CD1D-4192-9D3C-1A6F7684D1D9}" dt="2024-01-23T21:06:46.058" v="2" actId="700"/>
          <ac:spMkLst>
            <pc:docMk/>
            <pc:sldMk cId="0" sldId="418"/>
            <ac:spMk id="13314" creationId="{8570E399-F5E1-19FB-7BA2-0CC986D85961}"/>
          </ac:spMkLst>
        </pc:spChg>
        <pc:spChg chg="mod ord">
          <ac:chgData name="Tia Boyd" userId="b4e2a44e-dc52-4894-bef1-d9af3a8b4110" providerId="ADAL" clId="{AAECD14F-CD1D-4192-9D3C-1A6F7684D1D9}" dt="2024-01-23T21:06:46.058" v="2" actId="700"/>
          <ac:spMkLst>
            <pc:docMk/>
            <pc:sldMk cId="0" sldId="418"/>
            <ac:spMk id="13315" creationId="{5DA6F9C9-815A-1D25-704D-F6F698259757}"/>
          </ac:spMkLst>
        </pc:spChg>
      </pc:sldChg>
      <pc:sldChg chg="addSp delSp modSp mod modClrScheme delAnim modAnim chgLayout">
        <pc:chgData name="Tia Boyd" userId="b4e2a44e-dc52-4894-bef1-d9af3a8b4110" providerId="ADAL" clId="{AAECD14F-CD1D-4192-9D3C-1A6F7684D1D9}" dt="2024-01-23T21:22:16.315" v="427"/>
        <pc:sldMkLst>
          <pc:docMk/>
          <pc:sldMk cId="0" sldId="424"/>
        </pc:sldMkLst>
        <pc:spChg chg="mod ord">
          <ac:chgData name="Tia Boyd" userId="b4e2a44e-dc52-4894-bef1-d9af3a8b4110" providerId="ADAL" clId="{AAECD14F-CD1D-4192-9D3C-1A6F7684D1D9}" dt="2024-01-23T21:06:46.058" v="2" actId="700"/>
          <ac:spMkLst>
            <pc:docMk/>
            <pc:sldMk cId="0" sldId="424"/>
            <ac:spMk id="2" creationId="{34302110-EB33-4F96-AEF0-2D5BA2B0CA39}"/>
          </ac:spMkLst>
        </pc:spChg>
        <pc:spChg chg="mod ord">
          <ac:chgData name="Tia Boyd" userId="b4e2a44e-dc52-4894-bef1-d9af3a8b4110" providerId="ADAL" clId="{AAECD14F-CD1D-4192-9D3C-1A6F7684D1D9}" dt="2024-01-23T21:06:46.058" v="2" actId="700"/>
          <ac:spMkLst>
            <pc:docMk/>
            <pc:sldMk cId="0" sldId="424"/>
            <ac:spMk id="30725" creationId="{374EAB08-A3EC-F34C-52D2-33AAF6857494}"/>
          </ac:spMkLst>
        </pc:spChg>
        <pc:spChg chg="mod ord">
          <ac:chgData name="Tia Boyd" userId="b4e2a44e-dc52-4894-bef1-d9af3a8b4110" providerId="ADAL" clId="{AAECD14F-CD1D-4192-9D3C-1A6F7684D1D9}" dt="2024-01-23T21:20:32.745" v="406" actId="207"/>
          <ac:spMkLst>
            <pc:docMk/>
            <pc:sldMk cId="0" sldId="424"/>
            <ac:spMk id="484354" creationId="{F0343D9A-2F26-19FC-FF92-76FE7A17C735}"/>
          </ac:spMkLst>
        </pc:spChg>
        <pc:spChg chg="mod ord">
          <ac:chgData name="Tia Boyd" userId="b4e2a44e-dc52-4894-bef1-d9af3a8b4110" providerId="ADAL" clId="{AAECD14F-CD1D-4192-9D3C-1A6F7684D1D9}" dt="2024-01-23T21:20:51.398" v="418" actId="27636"/>
          <ac:spMkLst>
            <pc:docMk/>
            <pc:sldMk cId="0" sldId="424"/>
            <ac:spMk id="484356" creationId="{F21E0AD2-042A-3A0B-2DFC-59056AA699D2}"/>
          </ac:spMkLst>
        </pc:spChg>
        <pc:picChg chg="add mod">
          <ac:chgData name="Tia Boyd" userId="b4e2a44e-dc52-4894-bef1-d9af3a8b4110" providerId="ADAL" clId="{AAECD14F-CD1D-4192-9D3C-1A6F7684D1D9}" dt="2024-01-23T21:21:29.821" v="423" actId="207"/>
          <ac:picMkLst>
            <pc:docMk/>
            <pc:sldMk cId="0" sldId="424"/>
            <ac:picMk id="4" creationId="{7C4C92EA-4457-EC2D-30D7-AF3E1E11A9BE}"/>
          </ac:picMkLst>
        </pc:picChg>
        <pc:picChg chg="del mod ord">
          <ac:chgData name="Tia Boyd" userId="b4e2a44e-dc52-4894-bef1-d9af3a8b4110" providerId="ADAL" clId="{AAECD14F-CD1D-4192-9D3C-1A6F7684D1D9}" dt="2024-01-23T21:20:04.534" v="402" actId="478"/>
          <ac:picMkLst>
            <pc:docMk/>
            <pc:sldMk cId="0" sldId="424"/>
            <ac:picMk id="484355" creationId="{39AE6627-49B6-DF5C-7C38-CB6A46133AD9}"/>
          </ac:picMkLst>
        </pc:picChg>
      </pc:sldChg>
      <pc:sldChg chg="modSp mod modClrScheme modAnim chgLayout modNotesTx">
        <pc:chgData name="Tia Boyd" userId="b4e2a44e-dc52-4894-bef1-d9af3a8b4110" providerId="ADAL" clId="{AAECD14F-CD1D-4192-9D3C-1A6F7684D1D9}" dt="2024-01-23T21:10:07.697" v="228" actId="1076"/>
        <pc:sldMkLst>
          <pc:docMk/>
          <pc:sldMk cId="863005872" sldId="434"/>
        </pc:sldMkLst>
        <pc:spChg chg="mod ord">
          <ac:chgData name="Tia Boyd" userId="b4e2a44e-dc52-4894-bef1-d9af3a8b4110" providerId="ADAL" clId="{AAECD14F-CD1D-4192-9D3C-1A6F7684D1D9}" dt="2024-01-23T21:06:46.058" v="2" actId="700"/>
          <ac:spMkLst>
            <pc:docMk/>
            <pc:sldMk cId="863005872" sldId="434"/>
            <ac:spMk id="2" creationId="{BC5165EB-B192-0060-C6CE-C636811E555D}"/>
          </ac:spMkLst>
        </pc:spChg>
        <pc:spChg chg="mod ord">
          <ac:chgData name="Tia Boyd" userId="b4e2a44e-dc52-4894-bef1-d9af3a8b4110" providerId="ADAL" clId="{AAECD14F-CD1D-4192-9D3C-1A6F7684D1D9}" dt="2024-01-23T21:06:46.058" v="2" actId="700"/>
          <ac:spMkLst>
            <pc:docMk/>
            <pc:sldMk cId="863005872" sldId="434"/>
            <ac:spMk id="7170" creationId="{C496A070-55C3-2741-FE06-C832FE8871BA}"/>
          </ac:spMkLst>
        </pc:spChg>
        <pc:spChg chg="mod ord">
          <ac:chgData name="Tia Boyd" userId="b4e2a44e-dc52-4894-bef1-d9af3a8b4110" providerId="ADAL" clId="{AAECD14F-CD1D-4192-9D3C-1A6F7684D1D9}" dt="2024-01-23T21:08:37.024" v="114" actId="14100"/>
          <ac:spMkLst>
            <pc:docMk/>
            <pc:sldMk cId="863005872" sldId="434"/>
            <ac:spMk id="452611" creationId="{AE43191E-AAA3-CD45-EDA9-0927EE245E62}"/>
          </ac:spMkLst>
        </pc:spChg>
        <pc:picChg chg="mod">
          <ac:chgData name="Tia Boyd" userId="b4e2a44e-dc52-4894-bef1-d9af3a8b4110" providerId="ADAL" clId="{AAECD14F-CD1D-4192-9D3C-1A6F7684D1D9}" dt="2024-01-23T21:10:07.697" v="228" actId="1076"/>
          <ac:picMkLst>
            <pc:docMk/>
            <pc:sldMk cId="863005872" sldId="434"/>
            <ac:picMk id="7172" creationId="{1B7E7955-D50C-913D-6CEC-B87018C4883A}"/>
          </ac:picMkLst>
        </pc:picChg>
        <pc:picChg chg="mod">
          <ac:chgData name="Tia Boyd" userId="b4e2a44e-dc52-4894-bef1-d9af3a8b4110" providerId="ADAL" clId="{AAECD14F-CD1D-4192-9D3C-1A6F7684D1D9}" dt="2024-01-23T21:08:23.823" v="112" actId="1076"/>
          <ac:picMkLst>
            <pc:docMk/>
            <pc:sldMk cId="863005872" sldId="434"/>
            <ac:picMk id="7173" creationId="{9AE76591-05BC-FF0D-B9CE-3F8E90AEE21E}"/>
          </ac:picMkLst>
        </pc:picChg>
      </pc:sldChg>
      <pc:sldChg chg="addSp delSp modSp mod modClrScheme modAnim chgLayout modNotesTx">
        <pc:chgData name="Tia Boyd" userId="b4e2a44e-dc52-4894-bef1-d9af3a8b4110" providerId="ADAL" clId="{AAECD14F-CD1D-4192-9D3C-1A6F7684D1D9}" dt="2024-01-23T21:10:14.384" v="229"/>
        <pc:sldMkLst>
          <pc:docMk/>
          <pc:sldMk cId="231182512" sldId="435"/>
        </pc:sldMkLst>
        <pc:spChg chg="mod ord">
          <ac:chgData name="Tia Boyd" userId="b4e2a44e-dc52-4894-bef1-d9af3a8b4110" providerId="ADAL" clId="{AAECD14F-CD1D-4192-9D3C-1A6F7684D1D9}" dt="2024-01-23T21:09:49.685" v="223" actId="6264"/>
          <ac:spMkLst>
            <pc:docMk/>
            <pc:sldMk cId="231182512" sldId="435"/>
            <ac:spMk id="2" creationId="{0667632F-5FBB-EB76-AFF8-D13979AFB34C}"/>
          </ac:spMkLst>
        </pc:spChg>
        <pc:spChg chg="add del mod">
          <ac:chgData name="Tia Boyd" userId="b4e2a44e-dc52-4894-bef1-d9af3a8b4110" providerId="ADAL" clId="{AAECD14F-CD1D-4192-9D3C-1A6F7684D1D9}" dt="2024-01-23T21:09:48.492" v="222" actId="6264"/>
          <ac:spMkLst>
            <pc:docMk/>
            <pc:sldMk cId="231182512" sldId="435"/>
            <ac:spMk id="3" creationId="{0BC7F9DD-E35C-478C-BA0F-C565437099D8}"/>
          </ac:spMkLst>
        </pc:spChg>
        <pc:spChg chg="add del mod">
          <ac:chgData name="Tia Boyd" userId="b4e2a44e-dc52-4894-bef1-d9af3a8b4110" providerId="ADAL" clId="{AAECD14F-CD1D-4192-9D3C-1A6F7684D1D9}" dt="2024-01-23T21:09:48.492" v="222" actId="6264"/>
          <ac:spMkLst>
            <pc:docMk/>
            <pc:sldMk cId="231182512" sldId="435"/>
            <ac:spMk id="4" creationId="{101F9568-4327-D323-6A7F-361FE7D81129}"/>
          </ac:spMkLst>
        </pc:spChg>
        <pc:spChg chg="add del mod">
          <ac:chgData name="Tia Boyd" userId="b4e2a44e-dc52-4894-bef1-d9af3a8b4110" providerId="ADAL" clId="{AAECD14F-CD1D-4192-9D3C-1A6F7684D1D9}" dt="2024-01-23T21:09:48.492" v="222" actId="6264"/>
          <ac:spMkLst>
            <pc:docMk/>
            <pc:sldMk cId="231182512" sldId="435"/>
            <ac:spMk id="5" creationId="{0FC696B2-AFC3-954D-8719-39D9039A1F7E}"/>
          </ac:spMkLst>
        </pc:spChg>
        <pc:spChg chg="add del mod">
          <ac:chgData name="Tia Boyd" userId="b4e2a44e-dc52-4894-bef1-d9af3a8b4110" providerId="ADAL" clId="{AAECD14F-CD1D-4192-9D3C-1A6F7684D1D9}" dt="2024-01-23T21:09:49.685" v="223" actId="6264"/>
          <ac:spMkLst>
            <pc:docMk/>
            <pc:sldMk cId="231182512" sldId="435"/>
            <ac:spMk id="6" creationId="{65BA3080-7A18-DCCF-5F70-2DF91EFC0876}"/>
          </ac:spMkLst>
        </pc:spChg>
        <pc:spChg chg="add del mod">
          <ac:chgData name="Tia Boyd" userId="b4e2a44e-dc52-4894-bef1-d9af3a8b4110" providerId="ADAL" clId="{AAECD14F-CD1D-4192-9D3C-1A6F7684D1D9}" dt="2024-01-23T21:09:49.685" v="223" actId="6264"/>
          <ac:spMkLst>
            <pc:docMk/>
            <pc:sldMk cId="231182512" sldId="435"/>
            <ac:spMk id="7" creationId="{418EB692-382B-11DF-7D2F-2C3499807E2F}"/>
          </ac:spMkLst>
        </pc:spChg>
        <pc:spChg chg="add del mod">
          <ac:chgData name="Tia Boyd" userId="b4e2a44e-dc52-4894-bef1-d9af3a8b4110" providerId="ADAL" clId="{AAECD14F-CD1D-4192-9D3C-1A6F7684D1D9}" dt="2024-01-23T21:09:49.685" v="223" actId="6264"/>
          <ac:spMkLst>
            <pc:docMk/>
            <pc:sldMk cId="231182512" sldId="435"/>
            <ac:spMk id="8" creationId="{34056944-3001-82D1-7601-445E2BB01F1E}"/>
          </ac:spMkLst>
        </pc:spChg>
        <pc:spChg chg="mod ord">
          <ac:chgData name="Tia Boyd" userId="b4e2a44e-dc52-4894-bef1-d9af3a8b4110" providerId="ADAL" clId="{AAECD14F-CD1D-4192-9D3C-1A6F7684D1D9}" dt="2024-01-23T21:09:49.685" v="223" actId="6264"/>
          <ac:spMkLst>
            <pc:docMk/>
            <pc:sldMk cId="231182512" sldId="435"/>
            <ac:spMk id="8194" creationId="{9C2F5F1E-69B7-7590-3106-FBA54047E94A}"/>
          </ac:spMkLst>
        </pc:spChg>
        <pc:spChg chg="mod ord">
          <ac:chgData name="Tia Boyd" userId="b4e2a44e-dc52-4894-bef1-d9af3a8b4110" providerId="ADAL" clId="{AAECD14F-CD1D-4192-9D3C-1A6F7684D1D9}" dt="2024-01-23T21:09:54.770" v="224" actId="1076"/>
          <ac:spMkLst>
            <pc:docMk/>
            <pc:sldMk cId="231182512" sldId="435"/>
            <ac:spMk id="446467" creationId="{645E80F2-2DFC-2A8B-F9A8-A76A112F2B3B}"/>
          </ac:spMkLst>
        </pc:spChg>
        <pc:picChg chg="mod ord">
          <ac:chgData name="Tia Boyd" userId="b4e2a44e-dc52-4894-bef1-d9af3a8b4110" providerId="ADAL" clId="{AAECD14F-CD1D-4192-9D3C-1A6F7684D1D9}" dt="2024-01-23T21:10:05.545" v="227" actId="1582"/>
          <ac:picMkLst>
            <pc:docMk/>
            <pc:sldMk cId="231182512" sldId="435"/>
            <ac:picMk id="8196" creationId="{03A3E2F0-0274-5ACA-C774-30430DCECF42}"/>
          </ac:picMkLst>
        </pc:picChg>
      </pc:sldChg>
      <pc:sldChg chg="modSp mod modClrScheme modAnim chgLayout modNotesTx">
        <pc:chgData name="Tia Boyd" userId="b4e2a44e-dc52-4894-bef1-d9af3a8b4110" providerId="ADAL" clId="{AAECD14F-CD1D-4192-9D3C-1A6F7684D1D9}" dt="2024-01-23T21:10:44.437" v="239" actId="1076"/>
        <pc:sldMkLst>
          <pc:docMk/>
          <pc:sldMk cId="4041502820" sldId="436"/>
        </pc:sldMkLst>
        <pc:spChg chg="mod ord">
          <ac:chgData name="Tia Boyd" userId="b4e2a44e-dc52-4894-bef1-d9af3a8b4110" providerId="ADAL" clId="{AAECD14F-CD1D-4192-9D3C-1A6F7684D1D9}" dt="2024-01-23T21:06:46.058" v="2" actId="700"/>
          <ac:spMkLst>
            <pc:docMk/>
            <pc:sldMk cId="4041502820" sldId="436"/>
            <ac:spMk id="2" creationId="{52979E81-8916-4AA9-61DC-EC5A9ED6C661}"/>
          </ac:spMkLst>
        </pc:spChg>
        <pc:spChg chg="mod ord">
          <ac:chgData name="Tia Boyd" userId="b4e2a44e-dc52-4894-bef1-d9af3a8b4110" providerId="ADAL" clId="{AAECD14F-CD1D-4192-9D3C-1A6F7684D1D9}" dt="2024-01-23T21:06:46.058" v="2" actId="700"/>
          <ac:spMkLst>
            <pc:docMk/>
            <pc:sldMk cId="4041502820" sldId="436"/>
            <ac:spMk id="9218" creationId="{7F1DC5D0-D7D5-2A89-0D67-0C7929371026}"/>
          </ac:spMkLst>
        </pc:spChg>
        <pc:spChg chg="mod ord">
          <ac:chgData name="Tia Boyd" userId="b4e2a44e-dc52-4894-bef1-d9af3a8b4110" providerId="ADAL" clId="{AAECD14F-CD1D-4192-9D3C-1A6F7684D1D9}" dt="2024-01-23T21:10:25.318" v="232" actId="14100"/>
          <ac:spMkLst>
            <pc:docMk/>
            <pc:sldMk cId="4041502820" sldId="436"/>
            <ac:spMk id="448515" creationId="{94A0C634-809D-02E5-DA0F-4D980D955A53}"/>
          </ac:spMkLst>
        </pc:spChg>
        <pc:picChg chg="mod">
          <ac:chgData name="Tia Boyd" userId="b4e2a44e-dc52-4894-bef1-d9af3a8b4110" providerId="ADAL" clId="{AAECD14F-CD1D-4192-9D3C-1A6F7684D1D9}" dt="2024-01-23T21:10:44.437" v="239" actId="1076"/>
          <ac:picMkLst>
            <pc:docMk/>
            <pc:sldMk cId="4041502820" sldId="436"/>
            <ac:picMk id="9220" creationId="{C7A54969-B6E0-C801-8DAF-2E06B9099E7F}"/>
          </ac:picMkLst>
        </pc:picChg>
        <pc:picChg chg="mod">
          <ac:chgData name="Tia Boyd" userId="b4e2a44e-dc52-4894-bef1-d9af3a8b4110" providerId="ADAL" clId="{AAECD14F-CD1D-4192-9D3C-1A6F7684D1D9}" dt="2024-01-23T21:10:30.065" v="233" actId="1076"/>
          <ac:picMkLst>
            <pc:docMk/>
            <pc:sldMk cId="4041502820" sldId="436"/>
            <ac:picMk id="9221" creationId="{25D8A68F-5794-679C-A19D-671AA3909154}"/>
          </ac:picMkLst>
        </pc:picChg>
        <pc:picChg chg="mod">
          <ac:chgData name="Tia Boyd" userId="b4e2a44e-dc52-4894-bef1-d9af3a8b4110" providerId="ADAL" clId="{AAECD14F-CD1D-4192-9D3C-1A6F7684D1D9}" dt="2024-01-23T21:10:41.619" v="238" actId="1076"/>
          <ac:picMkLst>
            <pc:docMk/>
            <pc:sldMk cId="4041502820" sldId="436"/>
            <ac:picMk id="9222" creationId="{F7379F6E-D932-E060-7F61-9B34E861A6E9}"/>
          </ac:picMkLst>
        </pc:picChg>
      </pc:sldChg>
      <pc:sldChg chg="modSp mod modClrScheme modAnim chgLayout modNotesTx">
        <pc:chgData name="Tia Boyd" userId="b4e2a44e-dc52-4894-bef1-d9af3a8b4110" providerId="ADAL" clId="{AAECD14F-CD1D-4192-9D3C-1A6F7684D1D9}" dt="2024-01-23T21:11:18.612" v="252"/>
        <pc:sldMkLst>
          <pc:docMk/>
          <pc:sldMk cId="3912262067" sldId="437"/>
        </pc:sldMkLst>
        <pc:spChg chg="mod ord">
          <ac:chgData name="Tia Boyd" userId="b4e2a44e-dc52-4894-bef1-d9af3a8b4110" providerId="ADAL" clId="{AAECD14F-CD1D-4192-9D3C-1A6F7684D1D9}" dt="2024-01-23T21:06:46.058" v="2" actId="700"/>
          <ac:spMkLst>
            <pc:docMk/>
            <pc:sldMk cId="3912262067" sldId="437"/>
            <ac:spMk id="2" creationId="{B93A8D01-EDB3-CAA5-716A-E6C9038F6F60}"/>
          </ac:spMkLst>
        </pc:spChg>
        <pc:spChg chg="mod ord">
          <ac:chgData name="Tia Boyd" userId="b4e2a44e-dc52-4894-bef1-d9af3a8b4110" providerId="ADAL" clId="{AAECD14F-CD1D-4192-9D3C-1A6F7684D1D9}" dt="2024-01-23T21:06:46.058" v="2" actId="700"/>
          <ac:spMkLst>
            <pc:docMk/>
            <pc:sldMk cId="3912262067" sldId="437"/>
            <ac:spMk id="10242" creationId="{7E8D189D-8EF1-424E-CCDB-EA34474E0F3D}"/>
          </ac:spMkLst>
        </pc:spChg>
        <pc:spChg chg="mod ord">
          <ac:chgData name="Tia Boyd" userId="b4e2a44e-dc52-4894-bef1-d9af3a8b4110" providerId="ADAL" clId="{AAECD14F-CD1D-4192-9D3C-1A6F7684D1D9}" dt="2024-01-23T21:11:11.304" v="251" actId="27636"/>
          <ac:spMkLst>
            <pc:docMk/>
            <pc:sldMk cId="3912262067" sldId="437"/>
            <ac:spMk id="454659" creationId="{CA8D5A71-F42D-F189-ADAE-90BB01ADB00E}"/>
          </ac:spMkLst>
        </pc:spChg>
        <pc:picChg chg="mod">
          <ac:chgData name="Tia Boyd" userId="b4e2a44e-dc52-4894-bef1-d9af3a8b4110" providerId="ADAL" clId="{AAECD14F-CD1D-4192-9D3C-1A6F7684D1D9}" dt="2024-01-23T21:11:06.930" v="248" actId="1076"/>
          <ac:picMkLst>
            <pc:docMk/>
            <pc:sldMk cId="3912262067" sldId="437"/>
            <ac:picMk id="10244" creationId="{DF50704B-1F3B-367D-5723-A3F12E03F0E4}"/>
          </ac:picMkLst>
        </pc:picChg>
        <pc:picChg chg="mod ord">
          <ac:chgData name="Tia Boyd" userId="b4e2a44e-dc52-4894-bef1-d9af3a8b4110" providerId="ADAL" clId="{AAECD14F-CD1D-4192-9D3C-1A6F7684D1D9}" dt="2024-01-23T21:11:08.108" v="249" actId="1076"/>
          <ac:picMkLst>
            <pc:docMk/>
            <pc:sldMk cId="3912262067" sldId="437"/>
            <ac:picMk id="10245" creationId="{D51FAC88-AF7B-0D05-298B-CC67CAD8F954}"/>
          </ac:picMkLst>
        </pc:picChg>
      </pc:sldChg>
      <pc:sldChg chg="modSp mod modClrScheme modAnim chgLayout modNotesTx">
        <pc:chgData name="Tia Boyd" userId="b4e2a44e-dc52-4894-bef1-d9af3a8b4110" providerId="ADAL" clId="{AAECD14F-CD1D-4192-9D3C-1A6F7684D1D9}" dt="2024-01-23T21:11:27.745" v="255"/>
        <pc:sldMkLst>
          <pc:docMk/>
          <pc:sldMk cId="1030480571" sldId="438"/>
        </pc:sldMkLst>
        <pc:spChg chg="mod ord">
          <ac:chgData name="Tia Boyd" userId="b4e2a44e-dc52-4894-bef1-d9af3a8b4110" providerId="ADAL" clId="{AAECD14F-CD1D-4192-9D3C-1A6F7684D1D9}" dt="2024-01-23T21:06:46.058" v="2" actId="700"/>
          <ac:spMkLst>
            <pc:docMk/>
            <pc:sldMk cId="1030480571" sldId="438"/>
            <ac:spMk id="2" creationId="{F1F0FB2C-4079-65CA-8A5A-079E6E69AEBA}"/>
          </ac:spMkLst>
        </pc:spChg>
        <pc:spChg chg="mod ord">
          <ac:chgData name="Tia Boyd" userId="b4e2a44e-dc52-4894-bef1-d9af3a8b4110" providerId="ADAL" clId="{AAECD14F-CD1D-4192-9D3C-1A6F7684D1D9}" dt="2024-01-23T21:06:46.058" v="2" actId="700"/>
          <ac:spMkLst>
            <pc:docMk/>
            <pc:sldMk cId="1030480571" sldId="438"/>
            <ac:spMk id="11266" creationId="{27680846-1E55-7286-CCDF-5601B5C041AA}"/>
          </ac:spMkLst>
        </pc:spChg>
        <pc:spChg chg="mod ord">
          <ac:chgData name="Tia Boyd" userId="b4e2a44e-dc52-4894-bef1-d9af3a8b4110" providerId="ADAL" clId="{AAECD14F-CD1D-4192-9D3C-1A6F7684D1D9}" dt="2024-01-23T21:06:46.058" v="2" actId="700"/>
          <ac:spMkLst>
            <pc:docMk/>
            <pc:sldMk cId="1030480571" sldId="438"/>
            <ac:spMk id="450563" creationId="{3878AD55-5B99-688F-74F7-3CDCEB5F7C41}"/>
          </ac:spMkLst>
        </pc:spChg>
        <pc:picChg chg="mod">
          <ac:chgData name="Tia Boyd" userId="b4e2a44e-dc52-4894-bef1-d9af3a8b4110" providerId="ADAL" clId="{AAECD14F-CD1D-4192-9D3C-1A6F7684D1D9}" dt="2024-01-23T21:11:23.013" v="254" actId="1076"/>
          <ac:picMkLst>
            <pc:docMk/>
            <pc:sldMk cId="1030480571" sldId="438"/>
            <ac:picMk id="11269" creationId="{EE05E45A-10EA-AF43-3D04-629F55A713ED}"/>
          </ac:picMkLst>
        </pc:picChg>
      </pc:sldChg>
      <pc:sldChg chg="modSp mod modClrScheme modAnim chgLayout">
        <pc:chgData name="Tia Boyd" userId="b4e2a44e-dc52-4894-bef1-d9af3a8b4110" providerId="ADAL" clId="{AAECD14F-CD1D-4192-9D3C-1A6F7684D1D9}" dt="2024-01-23T21:18:14.613" v="381" actId="14100"/>
        <pc:sldMkLst>
          <pc:docMk/>
          <pc:sldMk cId="2243407817" sldId="439"/>
        </pc:sldMkLst>
        <pc:spChg chg="mod ord">
          <ac:chgData name="Tia Boyd" userId="b4e2a44e-dc52-4894-bef1-d9af3a8b4110" providerId="ADAL" clId="{AAECD14F-CD1D-4192-9D3C-1A6F7684D1D9}" dt="2024-01-23T21:06:46.058" v="2" actId="700"/>
          <ac:spMkLst>
            <pc:docMk/>
            <pc:sldMk cId="2243407817" sldId="439"/>
            <ac:spMk id="2" creationId="{8F47587B-F7FC-2E86-BB53-85B815E18552}"/>
          </ac:spMkLst>
        </pc:spChg>
        <pc:spChg chg="mod ord">
          <ac:chgData name="Tia Boyd" userId="b4e2a44e-dc52-4894-bef1-d9af3a8b4110" providerId="ADAL" clId="{AAECD14F-CD1D-4192-9D3C-1A6F7684D1D9}" dt="2024-01-23T21:06:46.058" v="2" actId="700"/>
          <ac:spMkLst>
            <pc:docMk/>
            <pc:sldMk cId="2243407817" sldId="439"/>
            <ac:spMk id="14338" creationId="{552186B1-CF47-0FC1-8A0C-60024748CA6C}"/>
          </ac:spMkLst>
        </pc:spChg>
        <pc:spChg chg="mod ord">
          <ac:chgData name="Tia Boyd" userId="b4e2a44e-dc52-4894-bef1-d9af3a8b4110" providerId="ADAL" clId="{AAECD14F-CD1D-4192-9D3C-1A6F7684D1D9}" dt="2024-01-23T21:06:46.058" v="2" actId="700"/>
          <ac:spMkLst>
            <pc:docMk/>
            <pc:sldMk cId="2243407817" sldId="439"/>
            <ac:spMk id="120835" creationId="{7B0922EB-81CB-667F-E790-9AD4C76F029D}"/>
          </ac:spMkLst>
        </pc:spChg>
        <pc:picChg chg="mod">
          <ac:chgData name="Tia Boyd" userId="b4e2a44e-dc52-4894-bef1-d9af3a8b4110" providerId="ADAL" clId="{AAECD14F-CD1D-4192-9D3C-1A6F7684D1D9}" dt="2024-01-23T21:18:14.613" v="381" actId="14100"/>
          <ac:picMkLst>
            <pc:docMk/>
            <pc:sldMk cId="2243407817" sldId="439"/>
            <ac:picMk id="14340" creationId="{4AA70141-5725-3C3A-51C4-BF69AA0E17E9}"/>
          </ac:picMkLst>
        </pc:picChg>
      </pc:sldChg>
      <pc:sldChg chg="modSp mod modClrScheme modAnim chgLayout">
        <pc:chgData name="Tia Boyd" userId="b4e2a44e-dc52-4894-bef1-d9af3a8b4110" providerId="ADAL" clId="{AAECD14F-CD1D-4192-9D3C-1A6F7684D1D9}" dt="2024-01-23T21:18:30.885" v="384" actId="14100"/>
        <pc:sldMkLst>
          <pc:docMk/>
          <pc:sldMk cId="2325394794" sldId="440"/>
        </pc:sldMkLst>
        <pc:spChg chg="mod ord">
          <ac:chgData name="Tia Boyd" userId="b4e2a44e-dc52-4894-bef1-d9af3a8b4110" providerId="ADAL" clId="{AAECD14F-CD1D-4192-9D3C-1A6F7684D1D9}" dt="2024-01-23T21:06:46.058" v="2" actId="700"/>
          <ac:spMkLst>
            <pc:docMk/>
            <pc:sldMk cId="2325394794" sldId="440"/>
            <ac:spMk id="2" creationId="{AF104778-DB5F-FBA2-BFC1-5205FB68918F}"/>
          </ac:spMkLst>
        </pc:spChg>
        <pc:spChg chg="mod ord">
          <ac:chgData name="Tia Boyd" userId="b4e2a44e-dc52-4894-bef1-d9af3a8b4110" providerId="ADAL" clId="{AAECD14F-CD1D-4192-9D3C-1A6F7684D1D9}" dt="2024-01-23T21:06:46.058" v="2" actId="700"/>
          <ac:spMkLst>
            <pc:docMk/>
            <pc:sldMk cId="2325394794" sldId="440"/>
            <ac:spMk id="15362" creationId="{1A6954D2-64EE-D0E8-B7BC-01DEEBDF46A8}"/>
          </ac:spMkLst>
        </pc:spChg>
        <pc:spChg chg="mod ord">
          <ac:chgData name="Tia Boyd" userId="b4e2a44e-dc52-4894-bef1-d9af3a8b4110" providerId="ADAL" clId="{AAECD14F-CD1D-4192-9D3C-1A6F7684D1D9}" dt="2024-01-23T21:18:30.885" v="384" actId="14100"/>
          <ac:spMkLst>
            <pc:docMk/>
            <pc:sldMk cId="2325394794" sldId="440"/>
            <ac:spMk id="429059" creationId="{83DC39A2-2CE4-6C20-FC8A-565BC2782EFC}"/>
          </ac:spMkLst>
        </pc:spChg>
      </pc:sldChg>
      <pc:sldChg chg="modSp mod modClrScheme modAnim chgLayout">
        <pc:chgData name="Tia Boyd" userId="b4e2a44e-dc52-4894-bef1-d9af3a8b4110" providerId="ADAL" clId="{AAECD14F-CD1D-4192-9D3C-1A6F7684D1D9}" dt="2024-01-23T21:19:03.746" v="389"/>
        <pc:sldMkLst>
          <pc:docMk/>
          <pc:sldMk cId="3224474033" sldId="442"/>
        </pc:sldMkLst>
        <pc:spChg chg="mod ord">
          <ac:chgData name="Tia Boyd" userId="b4e2a44e-dc52-4894-bef1-d9af3a8b4110" providerId="ADAL" clId="{AAECD14F-CD1D-4192-9D3C-1A6F7684D1D9}" dt="2024-01-23T21:06:46.058" v="2" actId="700"/>
          <ac:spMkLst>
            <pc:docMk/>
            <pc:sldMk cId="3224474033" sldId="442"/>
            <ac:spMk id="2" creationId="{A0F42313-DF6E-7B1C-7C86-8163740BFA9A}"/>
          </ac:spMkLst>
        </pc:spChg>
        <pc:spChg chg="mod ord">
          <ac:chgData name="Tia Boyd" userId="b4e2a44e-dc52-4894-bef1-d9af3a8b4110" providerId="ADAL" clId="{AAECD14F-CD1D-4192-9D3C-1A6F7684D1D9}" dt="2024-01-23T21:06:46.058" v="2" actId="700"/>
          <ac:spMkLst>
            <pc:docMk/>
            <pc:sldMk cId="3224474033" sldId="442"/>
            <ac:spMk id="16386" creationId="{25E76631-5DAF-AD11-7B75-4E2DFDD617DC}"/>
          </ac:spMkLst>
        </pc:spChg>
        <pc:spChg chg="mod ord">
          <ac:chgData name="Tia Boyd" userId="b4e2a44e-dc52-4894-bef1-d9af3a8b4110" providerId="ADAL" clId="{AAECD14F-CD1D-4192-9D3C-1A6F7684D1D9}" dt="2024-01-23T21:18:41.990" v="385" actId="14100"/>
          <ac:spMkLst>
            <pc:docMk/>
            <pc:sldMk cId="3224474033" sldId="442"/>
            <ac:spMk id="122883" creationId="{34FF3331-9387-8365-361D-41244F0CF17F}"/>
          </ac:spMkLst>
        </pc:spChg>
        <pc:picChg chg="mod ord">
          <ac:chgData name="Tia Boyd" userId="b4e2a44e-dc52-4894-bef1-d9af3a8b4110" providerId="ADAL" clId="{AAECD14F-CD1D-4192-9D3C-1A6F7684D1D9}" dt="2024-01-23T21:18:47.948" v="387" actId="14100"/>
          <ac:picMkLst>
            <pc:docMk/>
            <pc:sldMk cId="3224474033" sldId="442"/>
            <ac:picMk id="16388" creationId="{66301BBC-C22D-597B-E3A7-FDFDD077953F}"/>
          </ac:picMkLst>
        </pc:picChg>
      </pc:sldChg>
      <pc:sldChg chg="modSp mod modClrScheme modAnim chgLayout">
        <pc:chgData name="Tia Boyd" userId="b4e2a44e-dc52-4894-bef1-d9af3a8b4110" providerId="ADAL" clId="{AAECD14F-CD1D-4192-9D3C-1A6F7684D1D9}" dt="2024-01-23T21:19:12.241" v="392" actId="14100"/>
        <pc:sldMkLst>
          <pc:docMk/>
          <pc:sldMk cId="1773422828" sldId="443"/>
        </pc:sldMkLst>
        <pc:spChg chg="mod ord">
          <ac:chgData name="Tia Boyd" userId="b4e2a44e-dc52-4894-bef1-d9af3a8b4110" providerId="ADAL" clId="{AAECD14F-CD1D-4192-9D3C-1A6F7684D1D9}" dt="2024-01-23T21:06:46.058" v="2" actId="700"/>
          <ac:spMkLst>
            <pc:docMk/>
            <pc:sldMk cId="1773422828" sldId="443"/>
            <ac:spMk id="2" creationId="{A80D198D-3940-F9D4-0748-4FBAB8A5763D}"/>
          </ac:spMkLst>
        </pc:spChg>
        <pc:spChg chg="mod ord">
          <ac:chgData name="Tia Boyd" userId="b4e2a44e-dc52-4894-bef1-d9af3a8b4110" providerId="ADAL" clId="{AAECD14F-CD1D-4192-9D3C-1A6F7684D1D9}" dt="2024-01-23T21:06:46.058" v="2" actId="700"/>
          <ac:spMkLst>
            <pc:docMk/>
            <pc:sldMk cId="1773422828" sldId="443"/>
            <ac:spMk id="17410" creationId="{4DA20CA5-1EFE-8058-59F4-C9E1DFCA45E5}"/>
          </ac:spMkLst>
        </pc:spChg>
        <pc:spChg chg="mod ord">
          <ac:chgData name="Tia Boyd" userId="b4e2a44e-dc52-4894-bef1-d9af3a8b4110" providerId="ADAL" clId="{AAECD14F-CD1D-4192-9D3C-1A6F7684D1D9}" dt="2024-01-23T21:06:46.058" v="2" actId="700"/>
          <ac:spMkLst>
            <pc:docMk/>
            <pc:sldMk cId="1773422828" sldId="443"/>
            <ac:spMk id="431107" creationId="{2E3CA986-7F39-16C0-CAE9-A3E923E00DCE}"/>
          </ac:spMkLst>
        </pc:spChg>
        <pc:picChg chg="mod">
          <ac:chgData name="Tia Boyd" userId="b4e2a44e-dc52-4894-bef1-d9af3a8b4110" providerId="ADAL" clId="{AAECD14F-CD1D-4192-9D3C-1A6F7684D1D9}" dt="2024-01-23T21:19:12.241" v="392" actId="14100"/>
          <ac:picMkLst>
            <pc:docMk/>
            <pc:sldMk cId="1773422828" sldId="443"/>
            <ac:picMk id="17412" creationId="{592E0A57-03B8-31EC-58FE-6838A24AA6ED}"/>
          </ac:picMkLst>
        </pc:picChg>
      </pc:sldChg>
      <pc:sldChg chg="addSp delSp modSp mod modClrScheme chgLayout modNotesTx">
        <pc:chgData name="Tia Boyd" userId="b4e2a44e-dc52-4894-bef1-d9af3a8b4110" providerId="ADAL" clId="{AAECD14F-CD1D-4192-9D3C-1A6F7684D1D9}" dt="2024-01-23T21:12:26.932" v="303" actId="20577"/>
        <pc:sldMkLst>
          <pc:docMk/>
          <pc:sldMk cId="0" sldId="444"/>
        </pc:sldMkLst>
        <pc:spChg chg="mod ord">
          <ac:chgData name="Tia Boyd" userId="b4e2a44e-dc52-4894-bef1-d9af3a8b4110" providerId="ADAL" clId="{AAECD14F-CD1D-4192-9D3C-1A6F7684D1D9}" dt="2024-01-23T21:11:34.110" v="256" actId="6264"/>
          <ac:spMkLst>
            <pc:docMk/>
            <pc:sldMk cId="0" sldId="444"/>
            <ac:spMk id="2" creationId="{7AC04765-0748-C7F4-775A-959933AC27FE}"/>
          </ac:spMkLst>
        </pc:spChg>
        <pc:spChg chg="mod ord">
          <ac:chgData name="Tia Boyd" userId="b4e2a44e-dc52-4894-bef1-d9af3a8b4110" providerId="ADAL" clId="{AAECD14F-CD1D-4192-9D3C-1A6F7684D1D9}" dt="2024-01-23T21:11:34.110" v="256" actId="6264"/>
          <ac:spMkLst>
            <pc:docMk/>
            <pc:sldMk cId="0" sldId="444"/>
            <ac:spMk id="3" creationId="{2D8624B9-EC26-BBC1-ECA2-411C30AFFD18}"/>
          </ac:spMkLst>
        </pc:spChg>
        <pc:spChg chg="add del mod">
          <ac:chgData name="Tia Boyd" userId="b4e2a44e-dc52-4894-bef1-d9af3a8b4110" providerId="ADAL" clId="{AAECD14F-CD1D-4192-9D3C-1A6F7684D1D9}" dt="2024-01-23T21:11:34.110" v="256" actId="6264"/>
          <ac:spMkLst>
            <pc:docMk/>
            <pc:sldMk cId="0" sldId="444"/>
            <ac:spMk id="4" creationId="{F309F3E8-9A04-A166-39E1-52248D9D648D}"/>
          </ac:spMkLst>
        </pc:spChg>
        <pc:spChg chg="add del mod">
          <ac:chgData name="Tia Boyd" userId="b4e2a44e-dc52-4894-bef1-d9af3a8b4110" providerId="ADAL" clId="{AAECD14F-CD1D-4192-9D3C-1A6F7684D1D9}" dt="2024-01-23T21:11:34.110" v="256" actId="6264"/>
          <ac:spMkLst>
            <pc:docMk/>
            <pc:sldMk cId="0" sldId="444"/>
            <ac:spMk id="5" creationId="{2E8D0784-7520-1D10-AD2E-BCE763164B57}"/>
          </ac:spMkLst>
        </pc:spChg>
        <pc:spChg chg="add del mod">
          <ac:chgData name="Tia Boyd" userId="b4e2a44e-dc52-4894-bef1-d9af3a8b4110" providerId="ADAL" clId="{AAECD14F-CD1D-4192-9D3C-1A6F7684D1D9}" dt="2024-01-23T21:11:34.110" v="256" actId="6264"/>
          <ac:spMkLst>
            <pc:docMk/>
            <pc:sldMk cId="0" sldId="444"/>
            <ac:spMk id="6" creationId="{35D133A5-3B13-FEF5-C3FA-1CB6EE53563A}"/>
          </ac:spMkLst>
        </pc:spChg>
        <pc:spChg chg="mod ord">
          <ac:chgData name="Tia Boyd" userId="b4e2a44e-dc52-4894-bef1-d9af3a8b4110" providerId="ADAL" clId="{AAECD14F-CD1D-4192-9D3C-1A6F7684D1D9}" dt="2024-01-23T21:11:34.110" v="256" actId="6264"/>
          <ac:spMkLst>
            <pc:docMk/>
            <pc:sldMk cId="0" sldId="444"/>
            <ac:spMk id="18434" creationId="{672C2546-2577-32E2-0FA6-9C249E8DADF8}"/>
          </ac:spMkLst>
        </pc:spChg>
        <pc:picChg chg="del">
          <ac:chgData name="Tia Boyd" userId="b4e2a44e-dc52-4894-bef1-d9af3a8b4110" providerId="ADAL" clId="{AAECD14F-CD1D-4192-9D3C-1A6F7684D1D9}" dt="2024-01-23T21:11:40.362" v="257" actId="478"/>
          <ac:picMkLst>
            <pc:docMk/>
            <pc:sldMk cId="0" sldId="444"/>
            <ac:picMk id="335877" creationId="{CEE92A0E-E0D3-2DEC-6FA1-1411F53AA3BC}"/>
          </ac:picMkLst>
        </pc:picChg>
      </pc:sldChg>
      <pc:sldChg chg="addSp delSp modSp mod modClrScheme chgLayout">
        <pc:chgData name="Tia Boyd" userId="b4e2a44e-dc52-4894-bef1-d9af3a8b4110" providerId="ADAL" clId="{AAECD14F-CD1D-4192-9D3C-1A6F7684D1D9}" dt="2024-01-23T21:19:18.781" v="393" actId="6264"/>
        <pc:sldMkLst>
          <pc:docMk/>
          <pc:sldMk cId="0" sldId="445"/>
        </pc:sldMkLst>
        <pc:spChg chg="mod ord">
          <ac:chgData name="Tia Boyd" userId="b4e2a44e-dc52-4894-bef1-d9af3a8b4110" providerId="ADAL" clId="{AAECD14F-CD1D-4192-9D3C-1A6F7684D1D9}" dt="2024-01-23T21:19:18.781" v="393" actId="6264"/>
          <ac:spMkLst>
            <pc:docMk/>
            <pc:sldMk cId="0" sldId="445"/>
            <ac:spMk id="2" creationId="{21BFA645-12F5-01AE-4B45-574E3E082CE0}"/>
          </ac:spMkLst>
        </pc:spChg>
        <pc:spChg chg="mod ord">
          <ac:chgData name="Tia Boyd" userId="b4e2a44e-dc52-4894-bef1-d9af3a8b4110" providerId="ADAL" clId="{AAECD14F-CD1D-4192-9D3C-1A6F7684D1D9}" dt="2024-01-23T21:19:18.781" v="393" actId="6264"/>
          <ac:spMkLst>
            <pc:docMk/>
            <pc:sldMk cId="0" sldId="445"/>
            <ac:spMk id="3" creationId="{DBA1CA1E-FE30-EB36-89A4-126E7AD40E82}"/>
          </ac:spMkLst>
        </pc:spChg>
        <pc:spChg chg="add del mod">
          <ac:chgData name="Tia Boyd" userId="b4e2a44e-dc52-4894-bef1-d9af3a8b4110" providerId="ADAL" clId="{AAECD14F-CD1D-4192-9D3C-1A6F7684D1D9}" dt="2024-01-23T21:19:18.781" v="393" actId="6264"/>
          <ac:spMkLst>
            <pc:docMk/>
            <pc:sldMk cId="0" sldId="445"/>
            <ac:spMk id="4" creationId="{B2707D50-F312-3048-414F-6924308B3955}"/>
          </ac:spMkLst>
        </pc:spChg>
        <pc:spChg chg="add del mod">
          <ac:chgData name="Tia Boyd" userId="b4e2a44e-dc52-4894-bef1-d9af3a8b4110" providerId="ADAL" clId="{AAECD14F-CD1D-4192-9D3C-1A6F7684D1D9}" dt="2024-01-23T21:19:18.781" v="393" actId="6264"/>
          <ac:spMkLst>
            <pc:docMk/>
            <pc:sldMk cId="0" sldId="445"/>
            <ac:spMk id="5" creationId="{69250652-AA2C-5137-4AD0-AC51D0F32531}"/>
          </ac:spMkLst>
        </pc:spChg>
        <pc:spChg chg="add del mod">
          <ac:chgData name="Tia Boyd" userId="b4e2a44e-dc52-4894-bef1-d9af3a8b4110" providerId="ADAL" clId="{AAECD14F-CD1D-4192-9D3C-1A6F7684D1D9}" dt="2024-01-23T21:19:18.781" v="393" actId="6264"/>
          <ac:spMkLst>
            <pc:docMk/>
            <pc:sldMk cId="0" sldId="445"/>
            <ac:spMk id="6" creationId="{B8084717-4FA2-4BAE-1232-9422B83469AE}"/>
          </ac:spMkLst>
        </pc:spChg>
        <pc:spChg chg="mod ord">
          <ac:chgData name="Tia Boyd" userId="b4e2a44e-dc52-4894-bef1-d9af3a8b4110" providerId="ADAL" clId="{AAECD14F-CD1D-4192-9D3C-1A6F7684D1D9}" dt="2024-01-23T21:19:18.781" v="393" actId="6264"/>
          <ac:spMkLst>
            <pc:docMk/>
            <pc:sldMk cId="0" sldId="445"/>
            <ac:spMk id="25602" creationId="{B024E837-247C-5D39-AB32-72899999191C}"/>
          </ac:spMkLst>
        </pc:spChg>
      </pc:sldChg>
      <pc:sldChg chg="modSp mod modClrScheme chgLayout">
        <pc:chgData name="Tia Boyd" userId="b4e2a44e-dc52-4894-bef1-d9af3a8b4110" providerId="ADAL" clId="{AAECD14F-CD1D-4192-9D3C-1A6F7684D1D9}" dt="2024-01-23T21:19:35.060" v="398" actId="1076"/>
        <pc:sldMkLst>
          <pc:docMk/>
          <pc:sldMk cId="0" sldId="446"/>
        </pc:sldMkLst>
        <pc:spChg chg="mod ord">
          <ac:chgData name="Tia Boyd" userId="b4e2a44e-dc52-4894-bef1-d9af3a8b4110" providerId="ADAL" clId="{AAECD14F-CD1D-4192-9D3C-1A6F7684D1D9}" dt="2024-01-23T21:06:46.058" v="2" actId="700"/>
          <ac:spMkLst>
            <pc:docMk/>
            <pc:sldMk cId="0" sldId="446"/>
            <ac:spMk id="2" creationId="{C04FA7C4-D4F1-0999-23DE-5094A381E560}"/>
          </ac:spMkLst>
        </pc:spChg>
        <pc:spChg chg="mod ord">
          <ac:chgData name="Tia Boyd" userId="b4e2a44e-dc52-4894-bef1-d9af3a8b4110" providerId="ADAL" clId="{AAECD14F-CD1D-4192-9D3C-1A6F7684D1D9}" dt="2024-01-23T21:06:46.058" v="2" actId="700"/>
          <ac:spMkLst>
            <pc:docMk/>
            <pc:sldMk cId="0" sldId="446"/>
            <ac:spMk id="26626" creationId="{B84082AD-7CE5-0F1C-8840-0DAB5191FC3A}"/>
          </ac:spMkLst>
        </pc:spChg>
        <pc:spChg chg="mod ord">
          <ac:chgData name="Tia Boyd" userId="b4e2a44e-dc52-4894-bef1-d9af3a8b4110" providerId="ADAL" clId="{AAECD14F-CD1D-4192-9D3C-1A6F7684D1D9}" dt="2024-01-23T21:19:29.200" v="397" actId="1076"/>
          <ac:spMkLst>
            <pc:docMk/>
            <pc:sldMk cId="0" sldId="446"/>
            <ac:spMk id="26627" creationId="{1B89D64A-1C9D-3297-B873-E1921A3FE6B6}"/>
          </ac:spMkLst>
        </pc:spChg>
        <pc:spChg chg="mod">
          <ac:chgData name="Tia Boyd" userId="b4e2a44e-dc52-4894-bef1-d9af3a8b4110" providerId="ADAL" clId="{AAECD14F-CD1D-4192-9D3C-1A6F7684D1D9}" dt="2024-01-23T21:19:35.060" v="398" actId="1076"/>
          <ac:spMkLst>
            <pc:docMk/>
            <pc:sldMk cId="0" sldId="446"/>
            <ac:spMk id="26630" creationId="{01D87481-6833-1BDA-58FF-ED5BD81BA658}"/>
          </ac:spMkLst>
        </pc:spChg>
        <pc:spChg chg="mod">
          <ac:chgData name="Tia Boyd" userId="b4e2a44e-dc52-4894-bef1-d9af3a8b4110" providerId="ADAL" clId="{AAECD14F-CD1D-4192-9D3C-1A6F7684D1D9}" dt="2024-01-23T21:19:35.060" v="398" actId="1076"/>
          <ac:spMkLst>
            <pc:docMk/>
            <pc:sldMk cId="0" sldId="446"/>
            <ac:spMk id="26631" creationId="{F090223A-D4C6-F19D-C275-95E20B4DBD7C}"/>
          </ac:spMkLst>
        </pc:spChg>
        <pc:spChg chg="mod">
          <ac:chgData name="Tia Boyd" userId="b4e2a44e-dc52-4894-bef1-d9af3a8b4110" providerId="ADAL" clId="{AAECD14F-CD1D-4192-9D3C-1A6F7684D1D9}" dt="2024-01-23T21:19:35.060" v="398" actId="1076"/>
          <ac:spMkLst>
            <pc:docMk/>
            <pc:sldMk cId="0" sldId="446"/>
            <ac:spMk id="26632" creationId="{4A516FB6-FEFD-AB4C-EB7E-9BA6202A3E06}"/>
          </ac:spMkLst>
        </pc:spChg>
        <pc:spChg chg="mod">
          <ac:chgData name="Tia Boyd" userId="b4e2a44e-dc52-4894-bef1-d9af3a8b4110" providerId="ADAL" clId="{AAECD14F-CD1D-4192-9D3C-1A6F7684D1D9}" dt="2024-01-23T21:19:35.060" v="398" actId="1076"/>
          <ac:spMkLst>
            <pc:docMk/>
            <pc:sldMk cId="0" sldId="446"/>
            <ac:spMk id="26633" creationId="{86B909A5-97DD-8627-148F-A2DC235AD5C8}"/>
          </ac:spMkLst>
        </pc:spChg>
        <pc:spChg chg="mod">
          <ac:chgData name="Tia Boyd" userId="b4e2a44e-dc52-4894-bef1-d9af3a8b4110" providerId="ADAL" clId="{AAECD14F-CD1D-4192-9D3C-1A6F7684D1D9}" dt="2024-01-23T21:19:35.060" v="398" actId="1076"/>
          <ac:spMkLst>
            <pc:docMk/>
            <pc:sldMk cId="0" sldId="446"/>
            <ac:spMk id="26634" creationId="{718FF270-9F70-55AC-4651-04ED7517D446}"/>
          </ac:spMkLst>
        </pc:spChg>
        <pc:spChg chg="mod">
          <ac:chgData name="Tia Boyd" userId="b4e2a44e-dc52-4894-bef1-d9af3a8b4110" providerId="ADAL" clId="{AAECD14F-CD1D-4192-9D3C-1A6F7684D1D9}" dt="2024-01-23T21:19:35.060" v="398" actId="1076"/>
          <ac:spMkLst>
            <pc:docMk/>
            <pc:sldMk cId="0" sldId="446"/>
            <ac:spMk id="26635" creationId="{487A783B-FACB-A599-F073-F44ABECC47CC}"/>
          </ac:spMkLst>
        </pc:spChg>
        <pc:spChg chg="mod">
          <ac:chgData name="Tia Boyd" userId="b4e2a44e-dc52-4894-bef1-d9af3a8b4110" providerId="ADAL" clId="{AAECD14F-CD1D-4192-9D3C-1A6F7684D1D9}" dt="2024-01-23T21:19:35.060" v="398" actId="1076"/>
          <ac:spMkLst>
            <pc:docMk/>
            <pc:sldMk cId="0" sldId="446"/>
            <ac:spMk id="26636" creationId="{A900DD60-80BD-7551-547B-B17C8ABCC3F7}"/>
          </ac:spMkLst>
        </pc:spChg>
        <pc:spChg chg="mod">
          <ac:chgData name="Tia Boyd" userId="b4e2a44e-dc52-4894-bef1-d9af3a8b4110" providerId="ADAL" clId="{AAECD14F-CD1D-4192-9D3C-1A6F7684D1D9}" dt="2024-01-23T21:19:35.060" v="398" actId="1076"/>
          <ac:spMkLst>
            <pc:docMk/>
            <pc:sldMk cId="0" sldId="446"/>
            <ac:spMk id="26637" creationId="{92FE0D24-10AF-6E15-26CF-4CF43FCE7E16}"/>
          </ac:spMkLst>
        </pc:spChg>
        <pc:spChg chg="mod">
          <ac:chgData name="Tia Boyd" userId="b4e2a44e-dc52-4894-bef1-d9af3a8b4110" providerId="ADAL" clId="{AAECD14F-CD1D-4192-9D3C-1A6F7684D1D9}" dt="2024-01-23T21:19:35.060" v="398" actId="1076"/>
          <ac:spMkLst>
            <pc:docMk/>
            <pc:sldMk cId="0" sldId="446"/>
            <ac:spMk id="26638" creationId="{4D96AACB-BAC2-78C8-394F-DED2A6B9FD5D}"/>
          </ac:spMkLst>
        </pc:spChg>
        <pc:spChg chg="mod">
          <ac:chgData name="Tia Boyd" userId="b4e2a44e-dc52-4894-bef1-d9af3a8b4110" providerId="ADAL" clId="{AAECD14F-CD1D-4192-9D3C-1A6F7684D1D9}" dt="2024-01-23T21:19:35.060" v="398" actId="1076"/>
          <ac:spMkLst>
            <pc:docMk/>
            <pc:sldMk cId="0" sldId="446"/>
            <ac:spMk id="26639" creationId="{2777F8F4-C80B-8C52-B003-7AD417EA0CE4}"/>
          </ac:spMkLst>
        </pc:spChg>
        <pc:spChg chg="mod">
          <ac:chgData name="Tia Boyd" userId="b4e2a44e-dc52-4894-bef1-d9af3a8b4110" providerId="ADAL" clId="{AAECD14F-CD1D-4192-9D3C-1A6F7684D1D9}" dt="2024-01-23T21:19:35.060" v="398" actId="1076"/>
          <ac:spMkLst>
            <pc:docMk/>
            <pc:sldMk cId="0" sldId="446"/>
            <ac:spMk id="26640" creationId="{350477E6-7AB8-AE7D-6F6B-416A848264F2}"/>
          </ac:spMkLst>
        </pc:spChg>
        <pc:spChg chg="mod">
          <ac:chgData name="Tia Boyd" userId="b4e2a44e-dc52-4894-bef1-d9af3a8b4110" providerId="ADAL" clId="{AAECD14F-CD1D-4192-9D3C-1A6F7684D1D9}" dt="2024-01-23T21:19:35.060" v="398" actId="1076"/>
          <ac:spMkLst>
            <pc:docMk/>
            <pc:sldMk cId="0" sldId="446"/>
            <ac:spMk id="26641" creationId="{D00C8076-5183-20D8-E3ED-D8C5F8B5141E}"/>
          </ac:spMkLst>
        </pc:spChg>
        <pc:spChg chg="mod">
          <ac:chgData name="Tia Boyd" userId="b4e2a44e-dc52-4894-bef1-d9af3a8b4110" providerId="ADAL" clId="{AAECD14F-CD1D-4192-9D3C-1A6F7684D1D9}" dt="2024-01-23T21:19:35.060" v="398" actId="1076"/>
          <ac:spMkLst>
            <pc:docMk/>
            <pc:sldMk cId="0" sldId="446"/>
            <ac:spMk id="26642" creationId="{521A7986-0C93-D0A4-F283-A6DE381691FD}"/>
          </ac:spMkLst>
        </pc:spChg>
        <pc:spChg chg="mod">
          <ac:chgData name="Tia Boyd" userId="b4e2a44e-dc52-4894-bef1-d9af3a8b4110" providerId="ADAL" clId="{AAECD14F-CD1D-4192-9D3C-1A6F7684D1D9}" dt="2024-01-23T21:19:35.060" v="398" actId="1076"/>
          <ac:spMkLst>
            <pc:docMk/>
            <pc:sldMk cId="0" sldId="446"/>
            <ac:spMk id="26643" creationId="{99FECE28-4CCF-9D8D-0880-DC69E21D088F}"/>
          </ac:spMkLst>
        </pc:spChg>
        <pc:spChg chg="mod">
          <ac:chgData name="Tia Boyd" userId="b4e2a44e-dc52-4894-bef1-d9af3a8b4110" providerId="ADAL" clId="{AAECD14F-CD1D-4192-9D3C-1A6F7684D1D9}" dt="2024-01-23T21:19:35.060" v="398" actId="1076"/>
          <ac:spMkLst>
            <pc:docMk/>
            <pc:sldMk cId="0" sldId="446"/>
            <ac:spMk id="26644" creationId="{9D3C5E0F-329B-25CD-B2F9-C2994A982C86}"/>
          </ac:spMkLst>
        </pc:spChg>
        <pc:spChg chg="mod">
          <ac:chgData name="Tia Boyd" userId="b4e2a44e-dc52-4894-bef1-d9af3a8b4110" providerId="ADAL" clId="{AAECD14F-CD1D-4192-9D3C-1A6F7684D1D9}" dt="2024-01-23T21:19:35.060" v="398" actId="1076"/>
          <ac:spMkLst>
            <pc:docMk/>
            <pc:sldMk cId="0" sldId="446"/>
            <ac:spMk id="26645" creationId="{D70F868D-7530-1F61-9780-09B701F30862}"/>
          </ac:spMkLst>
        </pc:spChg>
        <pc:spChg chg="mod">
          <ac:chgData name="Tia Boyd" userId="b4e2a44e-dc52-4894-bef1-d9af3a8b4110" providerId="ADAL" clId="{AAECD14F-CD1D-4192-9D3C-1A6F7684D1D9}" dt="2024-01-23T21:19:35.060" v="398" actId="1076"/>
          <ac:spMkLst>
            <pc:docMk/>
            <pc:sldMk cId="0" sldId="446"/>
            <ac:spMk id="26646" creationId="{74D6AB40-8D3B-3DD2-B32C-A449CCBFCA39}"/>
          </ac:spMkLst>
        </pc:spChg>
        <pc:spChg chg="mod">
          <ac:chgData name="Tia Boyd" userId="b4e2a44e-dc52-4894-bef1-d9af3a8b4110" providerId="ADAL" clId="{AAECD14F-CD1D-4192-9D3C-1A6F7684D1D9}" dt="2024-01-23T21:19:35.060" v="398" actId="1076"/>
          <ac:spMkLst>
            <pc:docMk/>
            <pc:sldMk cId="0" sldId="446"/>
            <ac:spMk id="26647" creationId="{939E015A-DFE0-B93B-065A-DA5D76E5D1EE}"/>
          </ac:spMkLst>
        </pc:spChg>
        <pc:spChg chg="mod">
          <ac:chgData name="Tia Boyd" userId="b4e2a44e-dc52-4894-bef1-d9af3a8b4110" providerId="ADAL" clId="{AAECD14F-CD1D-4192-9D3C-1A6F7684D1D9}" dt="2024-01-23T21:19:35.060" v="398" actId="1076"/>
          <ac:spMkLst>
            <pc:docMk/>
            <pc:sldMk cId="0" sldId="446"/>
            <ac:spMk id="26648" creationId="{C3475E2A-D2AF-EC00-254C-A63FC1BB151B}"/>
          </ac:spMkLst>
        </pc:spChg>
        <pc:spChg chg="mod">
          <ac:chgData name="Tia Boyd" userId="b4e2a44e-dc52-4894-bef1-d9af3a8b4110" providerId="ADAL" clId="{AAECD14F-CD1D-4192-9D3C-1A6F7684D1D9}" dt="2024-01-23T21:19:35.060" v="398" actId="1076"/>
          <ac:spMkLst>
            <pc:docMk/>
            <pc:sldMk cId="0" sldId="446"/>
            <ac:spMk id="26649" creationId="{6249B0E9-6EE4-FC55-74C8-222C44C09728}"/>
          </ac:spMkLst>
        </pc:spChg>
        <pc:grpChg chg="mod">
          <ac:chgData name="Tia Boyd" userId="b4e2a44e-dc52-4894-bef1-d9af3a8b4110" providerId="ADAL" clId="{AAECD14F-CD1D-4192-9D3C-1A6F7684D1D9}" dt="2024-01-23T21:19:35.060" v="398" actId="1076"/>
          <ac:grpSpMkLst>
            <pc:docMk/>
            <pc:sldMk cId="0" sldId="446"/>
            <ac:grpSpMk id="26629" creationId="{AE10E3FC-11CA-E2E7-1BFE-52C43CC95E65}"/>
          </ac:grpSpMkLst>
        </pc:grpChg>
      </pc:sldChg>
      <pc:sldChg chg="addSp delSp modSp mod modClrScheme chgLayout">
        <pc:chgData name="Tia Boyd" userId="b4e2a44e-dc52-4894-bef1-d9af3a8b4110" providerId="ADAL" clId="{AAECD14F-CD1D-4192-9D3C-1A6F7684D1D9}" dt="2024-01-23T21:19:58.960" v="400" actId="6264"/>
        <pc:sldMkLst>
          <pc:docMk/>
          <pc:sldMk cId="0" sldId="447"/>
        </pc:sldMkLst>
        <pc:spChg chg="mod ord">
          <ac:chgData name="Tia Boyd" userId="b4e2a44e-dc52-4894-bef1-d9af3a8b4110" providerId="ADAL" clId="{AAECD14F-CD1D-4192-9D3C-1A6F7684D1D9}" dt="2024-01-23T21:19:58.960" v="400" actId="6264"/>
          <ac:spMkLst>
            <pc:docMk/>
            <pc:sldMk cId="0" sldId="447"/>
            <ac:spMk id="2" creationId="{27C4095B-B285-8D56-AFD5-4AF2D013B856}"/>
          </ac:spMkLst>
        </pc:spChg>
        <pc:spChg chg="mod ord">
          <ac:chgData name="Tia Boyd" userId="b4e2a44e-dc52-4894-bef1-d9af3a8b4110" providerId="ADAL" clId="{AAECD14F-CD1D-4192-9D3C-1A6F7684D1D9}" dt="2024-01-23T21:19:58.960" v="400" actId="6264"/>
          <ac:spMkLst>
            <pc:docMk/>
            <pc:sldMk cId="0" sldId="447"/>
            <ac:spMk id="3" creationId="{ED72222A-1B87-E59B-C199-9E837094F9D4}"/>
          </ac:spMkLst>
        </pc:spChg>
        <pc:spChg chg="add del mod">
          <ac:chgData name="Tia Boyd" userId="b4e2a44e-dc52-4894-bef1-d9af3a8b4110" providerId="ADAL" clId="{AAECD14F-CD1D-4192-9D3C-1A6F7684D1D9}" dt="2024-01-23T21:19:58.960" v="400" actId="6264"/>
          <ac:spMkLst>
            <pc:docMk/>
            <pc:sldMk cId="0" sldId="447"/>
            <ac:spMk id="4" creationId="{548ECC2C-75C9-A134-ED61-EE01A85537ED}"/>
          </ac:spMkLst>
        </pc:spChg>
        <pc:spChg chg="add del mod">
          <ac:chgData name="Tia Boyd" userId="b4e2a44e-dc52-4894-bef1-d9af3a8b4110" providerId="ADAL" clId="{AAECD14F-CD1D-4192-9D3C-1A6F7684D1D9}" dt="2024-01-23T21:19:58.960" v="400" actId="6264"/>
          <ac:spMkLst>
            <pc:docMk/>
            <pc:sldMk cId="0" sldId="447"/>
            <ac:spMk id="5" creationId="{8EBC4CF5-B12B-E725-6208-03D6674CD46E}"/>
          </ac:spMkLst>
        </pc:spChg>
        <pc:spChg chg="add del mod">
          <ac:chgData name="Tia Boyd" userId="b4e2a44e-dc52-4894-bef1-d9af3a8b4110" providerId="ADAL" clId="{AAECD14F-CD1D-4192-9D3C-1A6F7684D1D9}" dt="2024-01-23T21:19:58.960" v="400" actId="6264"/>
          <ac:spMkLst>
            <pc:docMk/>
            <pc:sldMk cId="0" sldId="447"/>
            <ac:spMk id="6" creationId="{2AA7F9EF-3A70-8D1B-33E5-728F58605695}"/>
          </ac:spMkLst>
        </pc:spChg>
        <pc:spChg chg="mod ord">
          <ac:chgData name="Tia Boyd" userId="b4e2a44e-dc52-4894-bef1-d9af3a8b4110" providerId="ADAL" clId="{AAECD14F-CD1D-4192-9D3C-1A6F7684D1D9}" dt="2024-01-23T21:19:58.960" v="400" actId="6264"/>
          <ac:spMkLst>
            <pc:docMk/>
            <pc:sldMk cId="0" sldId="447"/>
            <ac:spMk id="28674" creationId="{297174C1-21A7-2092-C56F-EA77A179E2ED}"/>
          </ac:spMkLst>
        </pc:spChg>
      </pc:sldChg>
      <pc:sldChg chg="addSp delSp modSp mod modClrScheme chgLayout">
        <pc:chgData name="Tia Boyd" userId="b4e2a44e-dc52-4894-bef1-d9af3a8b4110" providerId="ADAL" clId="{AAECD14F-CD1D-4192-9D3C-1A6F7684D1D9}" dt="2024-01-23T21:21:47.583" v="425" actId="6264"/>
        <pc:sldMkLst>
          <pc:docMk/>
          <pc:sldMk cId="0" sldId="448"/>
        </pc:sldMkLst>
        <pc:spChg chg="mod ord">
          <ac:chgData name="Tia Boyd" userId="b4e2a44e-dc52-4894-bef1-d9af3a8b4110" providerId="ADAL" clId="{AAECD14F-CD1D-4192-9D3C-1A6F7684D1D9}" dt="2024-01-23T21:21:47.583" v="425" actId="6264"/>
          <ac:spMkLst>
            <pc:docMk/>
            <pc:sldMk cId="0" sldId="448"/>
            <ac:spMk id="2" creationId="{7B73DA0A-FFFA-C429-829A-13C62C60708C}"/>
          </ac:spMkLst>
        </pc:spChg>
        <pc:spChg chg="mod ord">
          <ac:chgData name="Tia Boyd" userId="b4e2a44e-dc52-4894-bef1-d9af3a8b4110" providerId="ADAL" clId="{AAECD14F-CD1D-4192-9D3C-1A6F7684D1D9}" dt="2024-01-23T21:21:47.583" v="425" actId="6264"/>
          <ac:spMkLst>
            <pc:docMk/>
            <pc:sldMk cId="0" sldId="448"/>
            <ac:spMk id="3" creationId="{40E21BEA-57A3-AC97-2C15-E2AFD015F240}"/>
          </ac:spMkLst>
        </pc:spChg>
        <pc:spChg chg="add del mod">
          <ac:chgData name="Tia Boyd" userId="b4e2a44e-dc52-4894-bef1-d9af3a8b4110" providerId="ADAL" clId="{AAECD14F-CD1D-4192-9D3C-1A6F7684D1D9}" dt="2024-01-23T21:21:47.583" v="425" actId="6264"/>
          <ac:spMkLst>
            <pc:docMk/>
            <pc:sldMk cId="0" sldId="448"/>
            <ac:spMk id="4" creationId="{6BFC317A-0256-9D42-1EF5-68E583E07EF2}"/>
          </ac:spMkLst>
        </pc:spChg>
        <pc:spChg chg="add del mod">
          <ac:chgData name="Tia Boyd" userId="b4e2a44e-dc52-4894-bef1-d9af3a8b4110" providerId="ADAL" clId="{AAECD14F-CD1D-4192-9D3C-1A6F7684D1D9}" dt="2024-01-23T21:21:47.583" v="425" actId="6264"/>
          <ac:spMkLst>
            <pc:docMk/>
            <pc:sldMk cId="0" sldId="448"/>
            <ac:spMk id="5" creationId="{54AE28E1-04E3-4D85-2946-F0C532261C3D}"/>
          </ac:spMkLst>
        </pc:spChg>
        <pc:spChg chg="add del mod">
          <ac:chgData name="Tia Boyd" userId="b4e2a44e-dc52-4894-bef1-d9af3a8b4110" providerId="ADAL" clId="{AAECD14F-CD1D-4192-9D3C-1A6F7684D1D9}" dt="2024-01-23T21:21:47.583" v="425" actId="6264"/>
          <ac:spMkLst>
            <pc:docMk/>
            <pc:sldMk cId="0" sldId="448"/>
            <ac:spMk id="6" creationId="{879DAE18-8B3D-6C3F-F20C-D4248D8B06BB}"/>
          </ac:spMkLst>
        </pc:spChg>
        <pc:spChg chg="mod ord">
          <ac:chgData name="Tia Boyd" userId="b4e2a44e-dc52-4894-bef1-d9af3a8b4110" providerId="ADAL" clId="{AAECD14F-CD1D-4192-9D3C-1A6F7684D1D9}" dt="2024-01-23T21:21:47.583" v="425" actId="6264"/>
          <ac:spMkLst>
            <pc:docMk/>
            <pc:sldMk cId="0" sldId="448"/>
            <ac:spMk id="29698" creationId="{7FF71F4B-BD50-87BE-EAAA-9469BFB1B4E5}"/>
          </ac:spMkLst>
        </pc:spChg>
      </pc:sldChg>
      <pc:sldChg chg="addSp delSp modSp mod modClrScheme chgLayout">
        <pc:chgData name="Tia Boyd" userId="b4e2a44e-dc52-4894-bef1-d9af3a8b4110" providerId="ADAL" clId="{AAECD14F-CD1D-4192-9D3C-1A6F7684D1D9}" dt="2024-01-24T19:00:05.867" v="573" actId="14100"/>
        <pc:sldMkLst>
          <pc:docMk/>
          <pc:sldMk cId="0" sldId="451"/>
        </pc:sldMkLst>
        <pc:spChg chg="mod ord">
          <ac:chgData name="Tia Boyd" userId="b4e2a44e-dc52-4894-bef1-d9af3a8b4110" providerId="ADAL" clId="{AAECD14F-CD1D-4192-9D3C-1A6F7684D1D9}" dt="2024-01-23T21:06:46.058" v="2" actId="700"/>
          <ac:spMkLst>
            <pc:docMk/>
            <pc:sldMk cId="0" sldId="451"/>
            <ac:spMk id="2" creationId="{2963C456-FB64-FEC1-4EA7-4C075FC9FB38}"/>
          </ac:spMkLst>
        </pc:spChg>
        <pc:spChg chg="add del mod ord">
          <ac:chgData name="Tia Boyd" userId="b4e2a44e-dc52-4894-bef1-d9af3a8b4110" providerId="ADAL" clId="{AAECD14F-CD1D-4192-9D3C-1A6F7684D1D9}" dt="2024-01-23T21:19:40.709" v="399" actId="478"/>
          <ac:spMkLst>
            <pc:docMk/>
            <pc:sldMk cId="0" sldId="451"/>
            <ac:spMk id="3" creationId="{6146ED95-A0F2-7CF2-CA35-3410A1E6A784}"/>
          </ac:spMkLst>
        </pc:spChg>
        <pc:spChg chg="mod">
          <ac:chgData name="Tia Boyd" userId="b4e2a44e-dc52-4894-bef1-d9af3a8b4110" providerId="ADAL" clId="{AAECD14F-CD1D-4192-9D3C-1A6F7684D1D9}" dt="2024-01-24T18:52:34.831" v="459" actId="1076"/>
          <ac:spMkLst>
            <pc:docMk/>
            <pc:sldMk cId="0" sldId="451"/>
            <ac:spMk id="2068" creationId="{FA2CD894-4D39-AE17-B53E-A9250EA48C1C}"/>
          </ac:spMkLst>
        </pc:spChg>
        <pc:spChg chg="mod">
          <ac:chgData name="Tia Boyd" userId="b4e2a44e-dc52-4894-bef1-d9af3a8b4110" providerId="ADAL" clId="{AAECD14F-CD1D-4192-9D3C-1A6F7684D1D9}" dt="2024-01-24T18:52:34.831" v="459" actId="1076"/>
          <ac:spMkLst>
            <pc:docMk/>
            <pc:sldMk cId="0" sldId="451"/>
            <ac:spMk id="27651" creationId="{AFA30786-D13A-2DDE-F603-A779239909A2}"/>
          </ac:spMkLst>
        </pc:spChg>
        <pc:spChg chg="mod">
          <ac:chgData name="Tia Boyd" userId="b4e2a44e-dc52-4894-bef1-d9af3a8b4110" providerId="ADAL" clId="{AAECD14F-CD1D-4192-9D3C-1A6F7684D1D9}" dt="2024-01-24T18:52:34.831" v="459" actId="1076"/>
          <ac:spMkLst>
            <pc:docMk/>
            <pc:sldMk cId="0" sldId="451"/>
            <ac:spMk id="27652" creationId="{D1333FEE-8F63-6FA6-8836-A57EF9DCCF4F}"/>
          </ac:spMkLst>
        </pc:spChg>
        <pc:spChg chg="mod">
          <ac:chgData name="Tia Boyd" userId="b4e2a44e-dc52-4894-bef1-d9af3a8b4110" providerId="ADAL" clId="{AAECD14F-CD1D-4192-9D3C-1A6F7684D1D9}" dt="2024-01-24T18:52:34.831" v="459" actId="1076"/>
          <ac:spMkLst>
            <pc:docMk/>
            <pc:sldMk cId="0" sldId="451"/>
            <ac:spMk id="27653" creationId="{9FD869CC-E4A6-47C1-2BAD-4A4C0237711C}"/>
          </ac:spMkLst>
        </pc:spChg>
        <pc:spChg chg="mod">
          <ac:chgData name="Tia Boyd" userId="b4e2a44e-dc52-4894-bef1-d9af3a8b4110" providerId="ADAL" clId="{AAECD14F-CD1D-4192-9D3C-1A6F7684D1D9}" dt="2024-01-24T18:52:34.831" v="459" actId="1076"/>
          <ac:spMkLst>
            <pc:docMk/>
            <pc:sldMk cId="0" sldId="451"/>
            <ac:spMk id="27664" creationId="{0303ED08-4D50-64EC-79D8-E332CC28FCB4}"/>
          </ac:spMkLst>
        </pc:spChg>
        <pc:spChg chg="mod">
          <ac:chgData name="Tia Boyd" userId="b4e2a44e-dc52-4894-bef1-d9af3a8b4110" providerId="ADAL" clId="{AAECD14F-CD1D-4192-9D3C-1A6F7684D1D9}" dt="2024-01-24T18:52:34.831" v="459" actId="1076"/>
          <ac:spMkLst>
            <pc:docMk/>
            <pc:sldMk cId="0" sldId="451"/>
            <ac:spMk id="27665" creationId="{30085412-0654-9B61-9F6A-414FD4871CB0}"/>
          </ac:spMkLst>
        </pc:spChg>
        <pc:spChg chg="mod">
          <ac:chgData name="Tia Boyd" userId="b4e2a44e-dc52-4894-bef1-d9af3a8b4110" providerId="ADAL" clId="{AAECD14F-CD1D-4192-9D3C-1A6F7684D1D9}" dt="2024-01-24T18:52:34.831" v="459" actId="1076"/>
          <ac:spMkLst>
            <pc:docMk/>
            <pc:sldMk cId="0" sldId="451"/>
            <ac:spMk id="27666" creationId="{583D0029-F405-8ED1-CDD9-30DBDFF76AED}"/>
          </ac:spMkLst>
        </pc:spChg>
        <pc:spChg chg="mod">
          <ac:chgData name="Tia Boyd" userId="b4e2a44e-dc52-4894-bef1-d9af3a8b4110" providerId="ADAL" clId="{AAECD14F-CD1D-4192-9D3C-1A6F7684D1D9}" dt="2024-01-24T18:52:34.831" v="459" actId="1076"/>
          <ac:spMkLst>
            <pc:docMk/>
            <pc:sldMk cId="0" sldId="451"/>
            <ac:spMk id="27667" creationId="{9579BA1A-403E-C436-C8F9-173560459F4F}"/>
          </ac:spMkLst>
        </pc:spChg>
        <pc:spChg chg="mod">
          <ac:chgData name="Tia Boyd" userId="b4e2a44e-dc52-4894-bef1-d9af3a8b4110" providerId="ADAL" clId="{AAECD14F-CD1D-4192-9D3C-1A6F7684D1D9}" dt="2024-01-24T18:52:34.831" v="459" actId="1076"/>
          <ac:spMkLst>
            <pc:docMk/>
            <pc:sldMk cId="0" sldId="451"/>
            <ac:spMk id="27668" creationId="{0BB8767C-574A-E7A6-CFE9-965F2D5E4B79}"/>
          </ac:spMkLst>
        </pc:spChg>
        <pc:spChg chg="mod">
          <ac:chgData name="Tia Boyd" userId="b4e2a44e-dc52-4894-bef1-d9af3a8b4110" providerId="ADAL" clId="{AAECD14F-CD1D-4192-9D3C-1A6F7684D1D9}" dt="2024-01-24T18:52:34.831" v="459" actId="1076"/>
          <ac:spMkLst>
            <pc:docMk/>
            <pc:sldMk cId="0" sldId="451"/>
            <ac:spMk id="27669" creationId="{8139261B-D3A8-081A-1E2F-F50A143F8AA0}"/>
          </ac:spMkLst>
        </pc:spChg>
        <pc:spChg chg="mod">
          <ac:chgData name="Tia Boyd" userId="b4e2a44e-dc52-4894-bef1-d9af3a8b4110" providerId="ADAL" clId="{AAECD14F-CD1D-4192-9D3C-1A6F7684D1D9}" dt="2024-01-24T18:52:34.831" v="459" actId="1076"/>
          <ac:spMkLst>
            <pc:docMk/>
            <pc:sldMk cId="0" sldId="451"/>
            <ac:spMk id="27670" creationId="{4CDCAA2B-C460-3F0C-B143-DE4AC9C6EE07}"/>
          </ac:spMkLst>
        </pc:spChg>
        <pc:spChg chg="mod">
          <ac:chgData name="Tia Boyd" userId="b4e2a44e-dc52-4894-bef1-d9af3a8b4110" providerId="ADAL" clId="{AAECD14F-CD1D-4192-9D3C-1A6F7684D1D9}" dt="2024-01-24T18:52:34.831" v="459" actId="1076"/>
          <ac:spMkLst>
            <pc:docMk/>
            <pc:sldMk cId="0" sldId="451"/>
            <ac:spMk id="27671" creationId="{E2F2DA99-236F-1B1B-177F-09B0C7E07324}"/>
          </ac:spMkLst>
        </pc:spChg>
        <pc:spChg chg="mod">
          <ac:chgData name="Tia Boyd" userId="b4e2a44e-dc52-4894-bef1-d9af3a8b4110" providerId="ADAL" clId="{AAECD14F-CD1D-4192-9D3C-1A6F7684D1D9}" dt="2024-01-24T18:52:34.831" v="459" actId="1076"/>
          <ac:spMkLst>
            <pc:docMk/>
            <pc:sldMk cId="0" sldId="451"/>
            <ac:spMk id="27672" creationId="{0C122CC7-7B30-0490-F313-C09AC45EE52C}"/>
          </ac:spMkLst>
        </pc:spChg>
        <pc:spChg chg="mod">
          <ac:chgData name="Tia Boyd" userId="b4e2a44e-dc52-4894-bef1-d9af3a8b4110" providerId="ADAL" clId="{AAECD14F-CD1D-4192-9D3C-1A6F7684D1D9}" dt="2024-01-24T18:52:34.831" v="459" actId="1076"/>
          <ac:spMkLst>
            <pc:docMk/>
            <pc:sldMk cId="0" sldId="451"/>
            <ac:spMk id="27673" creationId="{01BE0A47-760C-A684-4DC0-AF7780F3416A}"/>
          </ac:spMkLst>
        </pc:spChg>
        <pc:spChg chg="mod">
          <ac:chgData name="Tia Boyd" userId="b4e2a44e-dc52-4894-bef1-d9af3a8b4110" providerId="ADAL" clId="{AAECD14F-CD1D-4192-9D3C-1A6F7684D1D9}" dt="2024-01-24T18:59:50.858" v="567" actId="3064"/>
          <ac:spMkLst>
            <pc:docMk/>
            <pc:sldMk cId="0" sldId="451"/>
            <ac:spMk id="27675" creationId="{BB278EE1-E99C-B417-78BA-C6BF801D60FC}"/>
          </ac:spMkLst>
        </pc:spChg>
        <pc:spChg chg="mod">
          <ac:chgData name="Tia Boyd" userId="b4e2a44e-dc52-4894-bef1-d9af3a8b4110" providerId="ADAL" clId="{AAECD14F-CD1D-4192-9D3C-1A6F7684D1D9}" dt="2024-01-24T19:00:05.867" v="573" actId="14100"/>
          <ac:spMkLst>
            <pc:docMk/>
            <pc:sldMk cId="0" sldId="451"/>
            <ac:spMk id="27676" creationId="{4ED52916-D50C-FED9-0BFC-DF0D17753886}"/>
          </ac:spMkLst>
        </pc:spChg>
        <pc:spChg chg="mod">
          <ac:chgData name="Tia Boyd" userId="b4e2a44e-dc52-4894-bef1-d9af3a8b4110" providerId="ADAL" clId="{AAECD14F-CD1D-4192-9D3C-1A6F7684D1D9}" dt="2024-01-24T18:52:34.831" v="459" actId="1076"/>
          <ac:spMkLst>
            <pc:docMk/>
            <pc:sldMk cId="0" sldId="451"/>
            <ac:spMk id="27677" creationId="{B9A986E3-737D-D333-73BD-08670C7E0E84}"/>
          </ac:spMkLst>
        </pc:spChg>
        <pc:spChg chg="mod">
          <ac:chgData name="Tia Boyd" userId="b4e2a44e-dc52-4894-bef1-d9af3a8b4110" providerId="ADAL" clId="{AAECD14F-CD1D-4192-9D3C-1A6F7684D1D9}" dt="2024-01-24T18:52:34.831" v="459" actId="1076"/>
          <ac:spMkLst>
            <pc:docMk/>
            <pc:sldMk cId="0" sldId="451"/>
            <ac:spMk id="27678" creationId="{E9B6DED9-D48A-845F-60F7-6E373762D854}"/>
          </ac:spMkLst>
        </pc:spChg>
        <pc:spChg chg="mod">
          <ac:chgData name="Tia Boyd" userId="b4e2a44e-dc52-4894-bef1-d9af3a8b4110" providerId="ADAL" clId="{AAECD14F-CD1D-4192-9D3C-1A6F7684D1D9}" dt="2024-01-24T18:52:34.831" v="459" actId="1076"/>
          <ac:spMkLst>
            <pc:docMk/>
            <pc:sldMk cId="0" sldId="451"/>
            <ac:spMk id="27679" creationId="{2253D791-DD81-048A-0806-CA796C0C46A3}"/>
          </ac:spMkLst>
        </pc:spChg>
        <pc:spChg chg="mod">
          <ac:chgData name="Tia Boyd" userId="b4e2a44e-dc52-4894-bef1-d9af3a8b4110" providerId="ADAL" clId="{AAECD14F-CD1D-4192-9D3C-1A6F7684D1D9}" dt="2024-01-24T18:52:34.831" v="459" actId="1076"/>
          <ac:spMkLst>
            <pc:docMk/>
            <pc:sldMk cId="0" sldId="451"/>
            <ac:spMk id="27680" creationId="{0D79D286-58AE-5B31-E0D5-D1430473538B}"/>
          </ac:spMkLst>
        </pc:spChg>
        <pc:spChg chg="mod">
          <ac:chgData name="Tia Boyd" userId="b4e2a44e-dc52-4894-bef1-d9af3a8b4110" providerId="ADAL" clId="{AAECD14F-CD1D-4192-9D3C-1A6F7684D1D9}" dt="2024-01-24T18:52:34.831" v="459" actId="1076"/>
          <ac:spMkLst>
            <pc:docMk/>
            <pc:sldMk cId="0" sldId="451"/>
            <ac:spMk id="27681" creationId="{16884AF7-96F1-3B64-CE2D-9CF66AC639A4}"/>
          </ac:spMkLst>
        </pc:spChg>
        <pc:spChg chg="mod">
          <ac:chgData name="Tia Boyd" userId="b4e2a44e-dc52-4894-bef1-d9af3a8b4110" providerId="ADAL" clId="{AAECD14F-CD1D-4192-9D3C-1A6F7684D1D9}" dt="2024-01-24T18:52:34.831" v="459" actId="1076"/>
          <ac:spMkLst>
            <pc:docMk/>
            <pc:sldMk cId="0" sldId="451"/>
            <ac:spMk id="27682" creationId="{AE8970C9-A9CF-81FF-2631-29122B3BE33A}"/>
          </ac:spMkLst>
        </pc:spChg>
        <pc:spChg chg="mod">
          <ac:chgData name="Tia Boyd" userId="b4e2a44e-dc52-4894-bef1-d9af3a8b4110" providerId="ADAL" clId="{AAECD14F-CD1D-4192-9D3C-1A6F7684D1D9}" dt="2024-01-24T18:52:34.831" v="459" actId="1076"/>
          <ac:spMkLst>
            <pc:docMk/>
            <pc:sldMk cId="0" sldId="451"/>
            <ac:spMk id="27683" creationId="{A510E016-56B0-ACDA-7D0D-CD36439B2552}"/>
          </ac:spMkLst>
        </pc:spChg>
        <pc:spChg chg="mod">
          <ac:chgData name="Tia Boyd" userId="b4e2a44e-dc52-4894-bef1-d9af3a8b4110" providerId="ADAL" clId="{AAECD14F-CD1D-4192-9D3C-1A6F7684D1D9}" dt="2024-01-24T18:52:34.831" v="459" actId="1076"/>
          <ac:spMkLst>
            <pc:docMk/>
            <pc:sldMk cId="0" sldId="451"/>
            <ac:spMk id="27684" creationId="{CC03CECB-875E-DF9B-BE42-0A42BC817D4A}"/>
          </ac:spMkLst>
        </pc:spChg>
        <pc:spChg chg="mod">
          <ac:chgData name="Tia Boyd" userId="b4e2a44e-dc52-4894-bef1-d9af3a8b4110" providerId="ADAL" clId="{AAECD14F-CD1D-4192-9D3C-1A6F7684D1D9}" dt="2024-01-24T18:52:34.831" v="459" actId="1076"/>
          <ac:spMkLst>
            <pc:docMk/>
            <pc:sldMk cId="0" sldId="451"/>
            <ac:spMk id="27685" creationId="{F0000C9F-B2A1-B985-C6AC-9635037E0755}"/>
          </ac:spMkLst>
        </pc:spChg>
        <pc:spChg chg="mod">
          <ac:chgData name="Tia Boyd" userId="b4e2a44e-dc52-4894-bef1-d9af3a8b4110" providerId="ADAL" clId="{AAECD14F-CD1D-4192-9D3C-1A6F7684D1D9}" dt="2024-01-24T18:52:34.831" v="459" actId="1076"/>
          <ac:spMkLst>
            <pc:docMk/>
            <pc:sldMk cId="0" sldId="451"/>
            <ac:spMk id="27689" creationId="{A206EDF5-C575-D735-DDB7-8FFE9EF3BDBC}"/>
          </ac:spMkLst>
        </pc:spChg>
        <pc:spChg chg="mod">
          <ac:chgData name="Tia Boyd" userId="b4e2a44e-dc52-4894-bef1-d9af3a8b4110" providerId="ADAL" clId="{AAECD14F-CD1D-4192-9D3C-1A6F7684D1D9}" dt="2024-01-24T18:52:34.831" v="459" actId="1076"/>
          <ac:spMkLst>
            <pc:docMk/>
            <pc:sldMk cId="0" sldId="451"/>
            <ac:spMk id="27690" creationId="{86E1F135-EE03-886D-E82E-71EB386B2E42}"/>
          </ac:spMkLst>
        </pc:spChg>
        <pc:spChg chg="mod">
          <ac:chgData name="Tia Boyd" userId="b4e2a44e-dc52-4894-bef1-d9af3a8b4110" providerId="ADAL" clId="{AAECD14F-CD1D-4192-9D3C-1A6F7684D1D9}" dt="2024-01-24T18:52:34.831" v="459" actId="1076"/>
          <ac:spMkLst>
            <pc:docMk/>
            <pc:sldMk cId="0" sldId="451"/>
            <ac:spMk id="27691" creationId="{CEB7CB5E-27AC-18C4-9248-A82CE697945E}"/>
          </ac:spMkLst>
        </pc:spChg>
        <pc:spChg chg="mod">
          <ac:chgData name="Tia Boyd" userId="b4e2a44e-dc52-4894-bef1-d9af3a8b4110" providerId="ADAL" clId="{AAECD14F-CD1D-4192-9D3C-1A6F7684D1D9}" dt="2024-01-24T18:52:34.831" v="459" actId="1076"/>
          <ac:spMkLst>
            <pc:docMk/>
            <pc:sldMk cId="0" sldId="451"/>
            <ac:spMk id="27692" creationId="{E1DBAE0E-921C-634B-FB67-4F73EE717373}"/>
          </ac:spMkLst>
        </pc:spChg>
        <pc:spChg chg="mod">
          <ac:chgData name="Tia Boyd" userId="b4e2a44e-dc52-4894-bef1-d9af3a8b4110" providerId="ADAL" clId="{AAECD14F-CD1D-4192-9D3C-1A6F7684D1D9}" dt="2024-01-24T18:51:33.821" v="450" actId="1076"/>
          <ac:spMkLst>
            <pc:docMk/>
            <pc:sldMk cId="0" sldId="451"/>
            <ac:spMk id="27693" creationId="{1A8DF2DF-6341-B744-6586-A0CD0CEB81C0}"/>
          </ac:spMkLst>
        </pc:spChg>
        <pc:spChg chg="mod ord">
          <ac:chgData name="Tia Boyd" userId="b4e2a44e-dc52-4894-bef1-d9af3a8b4110" providerId="ADAL" clId="{AAECD14F-CD1D-4192-9D3C-1A6F7684D1D9}" dt="2024-01-23T21:06:46.058" v="2" actId="700"/>
          <ac:spMkLst>
            <pc:docMk/>
            <pc:sldMk cId="0" sldId="451"/>
            <ac:spMk id="27694" creationId="{776AFC27-4057-D308-D046-1F66BFB1301A}"/>
          </ac:spMkLst>
        </pc:spChg>
        <pc:spChg chg="mod">
          <ac:chgData name="Tia Boyd" userId="b4e2a44e-dc52-4894-bef1-d9af3a8b4110" providerId="ADAL" clId="{AAECD14F-CD1D-4192-9D3C-1A6F7684D1D9}" dt="2024-01-24T18:52:34.831" v="459" actId="1076"/>
          <ac:spMkLst>
            <pc:docMk/>
            <pc:sldMk cId="0" sldId="451"/>
            <ac:spMk id="27695" creationId="{64CAFDFF-AC70-EEE9-93CB-37400DABA3CB}"/>
          </ac:spMkLst>
        </pc:spChg>
        <pc:spChg chg="mod">
          <ac:chgData name="Tia Boyd" userId="b4e2a44e-dc52-4894-bef1-d9af3a8b4110" providerId="ADAL" clId="{AAECD14F-CD1D-4192-9D3C-1A6F7684D1D9}" dt="2024-01-24T18:52:34.831" v="459" actId="1076"/>
          <ac:spMkLst>
            <pc:docMk/>
            <pc:sldMk cId="0" sldId="451"/>
            <ac:spMk id="27696" creationId="{C8DF9A8C-D3D1-00BF-D5F9-6EC9A7EF953E}"/>
          </ac:spMkLst>
        </pc:spChg>
        <pc:spChg chg="mod">
          <ac:chgData name="Tia Boyd" userId="b4e2a44e-dc52-4894-bef1-d9af3a8b4110" providerId="ADAL" clId="{AAECD14F-CD1D-4192-9D3C-1A6F7684D1D9}" dt="2024-01-24T18:52:34.831" v="459" actId="1076"/>
          <ac:spMkLst>
            <pc:docMk/>
            <pc:sldMk cId="0" sldId="451"/>
            <ac:spMk id="27697" creationId="{0AD516FD-BE00-1B48-4409-8FAC3A69EDC0}"/>
          </ac:spMkLst>
        </pc:spChg>
        <pc:spChg chg="mod">
          <ac:chgData name="Tia Boyd" userId="b4e2a44e-dc52-4894-bef1-d9af3a8b4110" providerId="ADAL" clId="{AAECD14F-CD1D-4192-9D3C-1A6F7684D1D9}" dt="2024-01-24T18:52:34.831" v="459" actId="1076"/>
          <ac:spMkLst>
            <pc:docMk/>
            <pc:sldMk cId="0" sldId="451"/>
            <ac:spMk id="27699" creationId="{5835E9C0-0608-7B02-CB24-31958DF21C17}"/>
          </ac:spMkLst>
        </pc:spChg>
        <pc:spChg chg="mod">
          <ac:chgData name="Tia Boyd" userId="b4e2a44e-dc52-4894-bef1-d9af3a8b4110" providerId="ADAL" clId="{AAECD14F-CD1D-4192-9D3C-1A6F7684D1D9}" dt="2024-01-24T18:52:34.831" v="459" actId="1076"/>
          <ac:spMkLst>
            <pc:docMk/>
            <pc:sldMk cId="0" sldId="451"/>
            <ac:spMk id="27700" creationId="{66EDCAFF-E020-C5CE-363A-8AA0A1CA8D2E}"/>
          </ac:spMkLst>
        </pc:spChg>
        <pc:spChg chg="mod">
          <ac:chgData name="Tia Boyd" userId="b4e2a44e-dc52-4894-bef1-d9af3a8b4110" providerId="ADAL" clId="{AAECD14F-CD1D-4192-9D3C-1A6F7684D1D9}" dt="2024-01-24T18:52:34.831" v="459" actId="1076"/>
          <ac:spMkLst>
            <pc:docMk/>
            <pc:sldMk cId="0" sldId="451"/>
            <ac:spMk id="27702" creationId="{1EF0AF3C-D8D9-2FBB-3BB1-68ABCBE87F40}"/>
          </ac:spMkLst>
        </pc:spChg>
        <pc:spChg chg="mod">
          <ac:chgData name="Tia Boyd" userId="b4e2a44e-dc52-4894-bef1-d9af3a8b4110" providerId="ADAL" clId="{AAECD14F-CD1D-4192-9D3C-1A6F7684D1D9}" dt="2024-01-24T18:52:34.831" v="459" actId="1076"/>
          <ac:spMkLst>
            <pc:docMk/>
            <pc:sldMk cId="0" sldId="451"/>
            <ac:spMk id="27703" creationId="{1BBA9E72-5470-2676-EE3B-CCA635E33C57}"/>
          </ac:spMkLst>
        </pc:spChg>
        <pc:spChg chg="mod">
          <ac:chgData name="Tia Boyd" userId="b4e2a44e-dc52-4894-bef1-d9af3a8b4110" providerId="ADAL" clId="{AAECD14F-CD1D-4192-9D3C-1A6F7684D1D9}" dt="2024-01-24T18:52:34.831" v="459" actId="1076"/>
          <ac:spMkLst>
            <pc:docMk/>
            <pc:sldMk cId="0" sldId="451"/>
            <ac:spMk id="27705" creationId="{412C4C3A-AC84-336F-39EE-B48CDE54B898}"/>
          </ac:spMkLst>
        </pc:spChg>
        <pc:spChg chg="mod">
          <ac:chgData name="Tia Boyd" userId="b4e2a44e-dc52-4894-bef1-d9af3a8b4110" providerId="ADAL" clId="{AAECD14F-CD1D-4192-9D3C-1A6F7684D1D9}" dt="2024-01-24T18:52:34.831" v="459" actId="1076"/>
          <ac:spMkLst>
            <pc:docMk/>
            <pc:sldMk cId="0" sldId="451"/>
            <ac:spMk id="27706" creationId="{416E75CE-A9A3-0E26-25D1-C243EE5D6D61}"/>
          </ac:spMkLst>
        </pc:spChg>
        <pc:spChg chg="mod">
          <ac:chgData name="Tia Boyd" userId="b4e2a44e-dc52-4894-bef1-d9af3a8b4110" providerId="ADAL" clId="{AAECD14F-CD1D-4192-9D3C-1A6F7684D1D9}" dt="2024-01-24T18:52:34.831" v="459" actId="1076"/>
          <ac:spMkLst>
            <pc:docMk/>
            <pc:sldMk cId="0" sldId="451"/>
            <ac:spMk id="27707" creationId="{4B27607F-8F07-3023-F08A-2730F5840E70}"/>
          </ac:spMkLst>
        </pc:spChg>
        <pc:spChg chg="mod">
          <ac:chgData name="Tia Boyd" userId="b4e2a44e-dc52-4894-bef1-d9af3a8b4110" providerId="ADAL" clId="{AAECD14F-CD1D-4192-9D3C-1A6F7684D1D9}" dt="2024-01-24T18:52:34.831" v="459" actId="1076"/>
          <ac:spMkLst>
            <pc:docMk/>
            <pc:sldMk cId="0" sldId="451"/>
            <ac:spMk id="27708" creationId="{7D745E19-4D87-1E3D-2A91-3397D1AFD04D}"/>
          </ac:spMkLst>
        </pc:spChg>
        <pc:spChg chg="mod">
          <ac:chgData name="Tia Boyd" userId="b4e2a44e-dc52-4894-bef1-d9af3a8b4110" providerId="ADAL" clId="{AAECD14F-CD1D-4192-9D3C-1A6F7684D1D9}" dt="2024-01-24T18:52:34.831" v="459" actId="1076"/>
          <ac:spMkLst>
            <pc:docMk/>
            <pc:sldMk cId="0" sldId="451"/>
            <ac:spMk id="27710" creationId="{4EB0C339-6455-6C4E-12DB-3B78FAAD12DB}"/>
          </ac:spMkLst>
        </pc:spChg>
        <pc:spChg chg="mod">
          <ac:chgData name="Tia Boyd" userId="b4e2a44e-dc52-4894-bef1-d9af3a8b4110" providerId="ADAL" clId="{AAECD14F-CD1D-4192-9D3C-1A6F7684D1D9}" dt="2024-01-24T18:52:34.831" v="459" actId="1076"/>
          <ac:spMkLst>
            <pc:docMk/>
            <pc:sldMk cId="0" sldId="451"/>
            <ac:spMk id="27711" creationId="{F44EEDB3-CB2E-DF36-B30B-DBBBA9ECD09E}"/>
          </ac:spMkLst>
        </pc:spChg>
        <pc:spChg chg="mod">
          <ac:chgData name="Tia Boyd" userId="b4e2a44e-dc52-4894-bef1-d9af3a8b4110" providerId="ADAL" clId="{AAECD14F-CD1D-4192-9D3C-1A6F7684D1D9}" dt="2024-01-24T18:52:34.831" v="459" actId="1076"/>
          <ac:spMkLst>
            <pc:docMk/>
            <pc:sldMk cId="0" sldId="451"/>
            <ac:spMk id="27713" creationId="{9A983A21-472D-A715-789E-F01552D65CF4}"/>
          </ac:spMkLst>
        </pc:spChg>
        <pc:spChg chg="mod">
          <ac:chgData name="Tia Boyd" userId="b4e2a44e-dc52-4894-bef1-d9af3a8b4110" providerId="ADAL" clId="{AAECD14F-CD1D-4192-9D3C-1A6F7684D1D9}" dt="2024-01-24T18:52:34.831" v="459" actId="1076"/>
          <ac:spMkLst>
            <pc:docMk/>
            <pc:sldMk cId="0" sldId="451"/>
            <ac:spMk id="27714" creationId="{5248A8EF-2DC7-A69A-931B-D5448BB078D9}"/>
          </ac:spMkLst>
        </pc:spChg>
        <pc:spChg chg="mod">
          <ac:chgData name="Tia Boyd" userId="b4e2a44e-dc52-4894-bef1-d9af3a8b4110" providerId="ADAL" clId="{AAECD14F-CD1D-4192-9D3C-1A6F7684D1D9}" dt="2024-01-24T18:52:34.831" v="459" actId="1076"/>
          <ac:spMkLst>
            <pc:docMk/>
            <pc:sldMk cId="0" sldId="451"/>
            <ac:spMk id="27715" creationId="{C0213BAB-5660-EB93-5F91-3C7FE2B45252}"/>
          </ac:spMkLst>
        </pc:spChg>
        <pc:spChg chg="mod">
          <ac:chgData name="Tia Boyd" userId="b4e2a44e-dc52-4894-bef1-d9af3a8b4110" providerId="ADAL" clId="{AAECD14F-CD1D-4192-9D3C-1A6F7684D1D9}" dt="2024-01-24T18:52:34.831" v="459" actId="1076"/>
          <ac:spMkLst>
            <pc:docMk/>
            <pc:sldMk cId="0" sldId="451"/>
            <ac:spMk id="27716" creationId="{69F14A35-4961-244C-B87D-9AC2348AA62F}"/>
          </ac:spMkLst>
        </pc:spChg>
        <pc:spChg chg="mod">
          <ac:chgData name="Tia Boyd" userId="b4e2a44e-dc52-4894-bef1-d9af3a8b4110" providerId="ADAL" clId="{AAECD14F-CD1D-4192-9D3C-1A6F7684D1D9}" dt="2024-01-24T18:52:34.831" v="459" actId="1076"/>
          <ac:spMkLst>
            <pc:docMk/>
            <pc:sldMk cId="0" sldId="451"/>
            <ac:spMk id="27717" creationId="{8ABB070F-F794-BA68-0E48-E8C7C6851730}"/>
          </ac:spMkLst>
        </pc:spChg>
        <pc:spChg chg="mod">
          <ac:chgData name="Tia Boyd" userId="b4e2a44e-dc52-4894-bef1-d9af3a8b4110" providerId="ADAL" clId="{AAECD14F-CD1D-4192-9D3C-1A6F7684D1D9}" dt="2024-01-24T18:52:34.831" v="459" actId="1076"/>
          <ac:spMkLst>
            <pc:docMk/>
            <pc:sldMk cId="0" sldId="451"/>
            <ac:spMk id="27718" creationId="{3F595D1C-4E53-C1F2-D10D-FB6C8BA2872C}"/>
          </ac:spMkLst>
        </pc:spChg>
        <pc:spChg chg="mod">
          <ac:chgData name="Tia Boyd" userId="b4e2a44e-dc52-4894-bef1-d9af3a8b4110" providerId="ADAL" clId="{AAECD14F-CD1D-4192-9D3C-1A6F7684D1D9}" dt="2024-01-24T18:52:34.831" v="459" actId="1076"/>
          <ac:spMkLst>
            <pc:docMk/>
            <pc:sldMk cId="0" sldId="451"/>
            <ac:spMk id="27719" creationId="{8A392ABB-9655-5EC8-0E76-1C01A51C9BDE}"/>
          </ac:spMkLst>
        </pc:spChg>
        <pc:spChg chg="mod">
          <ac:chgData name="Tia Boyd" userId="b4e2a44e-dc52-4894-bef1-d9af3a8b4110" providerId="ADAL" clId="{AAECD14F-CD1D-4192-9D3C-1A6F7684D1D9}" dt="2024-01-24T18:52:34.831" v="459" actId="1076"/>
          <ac:spMkLst>
            <pc:docMk/>
            <pc:sldMk cId="0" sldId="451"/>
            <ac:spMk id="27720" creationId="{A6251803-34F6-FBDB-7BD3-155FED097C10}"/>
          </ac:spMkLst>
        </pc:spChg>
        <pc:spChg chg="mod">
          <ac:chgData name="Tia Boyd" userId="b4e2a44e-dc52-4894-bef1-d9af3a8b4110" providerId="ADAL" clId="{AAECD14F-CD1D-4192-9D3C-1A6F7684D1D9}" dt="2024-01-24T18:52:34.831" v="459" actId="1076"/>
          <ac:spMkLst>
            <pc:docMk/>
            <pc:sldMk cId="0" sldId="451"/>
            <ac:spMk id="27722" creationId="{58C5FAB6-B7F4-F6F5-36CB-A3B91161E756}"/>
          </ac:spMkLst>
        </pc:spChg>
        <pc:spChg chg="mod">
          <ac:chgData name="Tia Boyd" userId="b4e2a44e-dc52-4894-bef1-d9af3a8b4110" providerId="ADAL" clId="{AAECD14F-CD1D-4192-9D3C-1A6F7684D1D9}" dt="2024-01-24T18:52:34.831" v="459" actId="1076"/>
          <ac:spMkLst>
            <pc:docMk/>
            <pc:sldMk cId="0" sldId="451"/>
            <ac:spMk id="27723" creationId="{A7AADE83-A2E3-F4FC-54D9-4508A429DE39}"/>
          </ac:spMkLst>
        </pc:spChg>
        <pc:spChg chg="mod">
          <ac:chgData name="Tia Boyd" userId="b4e2a44e-dc52-4894-bef1-d9af3a8b4110" providerId="ADAL" clId="{AAECD14F-CD1D-4192-9D3C-1A6F7684D1D9}" dt="2024-01-24T18:52:34.831" v="459" actId="1076"/>
          <ac:spMkLst>
            <pc:docMk/>
            <pc:sldMk cId="0" sldId="451"/>
            <ac:spMk id="27724" creationId="{21591819-B83B-41F3-DCCD-4936F6DE07D2}"/>
          </ac:spMkLst>
        </pc:spChg>
        <pc:spChg chg="mod">
          <ac:chgData name="Tia Boyd" userId="b4e2a44e-dc52-4894-bef1-d9af3a8b4110" providerId="ADAL" clId="{AAECD14F-CD1D-4192-9D3C-1A6F7684D1D9}" dt="2024-01-24T18:52:34.831" v="459" actId="1076"/>
          <ac:spMkLst>
            <pc:docMk/>
            <pc:sldMk cId="0" sldId="451"/>
            <ac:spMk id="27726" creationId="{72DA678B-ED41-9C39-06E0-01F3D2240DC5}"/>
          </ac:spMkLst>
        </pc:spChg>
        <pc:spChg chg="mod">
          <ac:chgData name="Tia Boyd" userId="b4e2a44e-dc52-4894-bef1-d9af3a8b4110" providerId="ADAL" clId="{AAECD14F-CD1D-4192-9D3C-1A6F7684D1D9}" dt="2024-01-24T18:52:34.831" v="459" actId="1076"/>
          <ac:spMkLst>
            <pc:docMk/>
            <pc:sldMk cId="0" sldId="451"/>
            <ac:spMk id="27727" creationId="{2D17B367-BBF9-BCED-11FE-1673577D0B62}"/>
          </ac:spMkLst>
        </pc:spChg>
        <pc:spChg chg="mod">
          <ac:chgData name="Tia Boyd" userId="b4e2a44e-dc52-4894-bef1-d9af3a8b4110" providerId="ADAL" clId="{AAECD14F-CD1D-4192-9D3C-1A6F7684D1D9}" dt="2024-01-24T18:52:34.831" v="459" actId="1076"/>
          <ac:spMkLst>
            <pc:docMk/>
            <pc:sldMk cId="0" sldId="451"/>
            <ac:spMk id="27728" creationId="{138B9B9F-DAB0-1B46-2554-000DFF92B11E}"/>
          </ac:spMkLst>
        </pc:spChg>
        <pc:spChg chg="mod">
          <ac:chgData name="Tia Boyd" userId="b4e2a44e-dc52-4894-bef1-d9af3a8b4110" providerId="ADAL" clId="{AAECD14F-CD1D-4192-9D3C-1A6F7684D1D9}" dt="2024-01-24T18:52:34.831" v="459" actId="1076"/>
          <ac:spMkLst>
            <pc:docMk/>
            <pc:sldMk cId="0" sldId="451"/>
            <ac:spMk id="27729" creationId="{E2080750-2A5F-AAFE-4684-7A8D9348F3EF}"/>
          </ac:spMkLst>
        </pc:spChg>
        <pc:spChg chg="mod">
          <ac:chgData name="Tia Boyd" userId="b4e2a44e-dc52-4894-bef1-d9af3a8b4110" providerId="ADAL" clId="{AAECD14F-CD1D-4192-9D3C-1A6F7684D1D9}" dt="2024-01-24T18:52:34.831" v="459" actId="1076"/>
          <ac:spMkLst>
            <pc:docMk/>
            <pc:sldMk cId="0" sldId="451"/>
            <ac:spMk id="27730" creationId="{5ADC7340-5EE2-3468-9B56-FA49F70BB5B9}"/>
          </ac:spMkLst>
        </pc:spChg>
        <pc:spChg chg="mod">
          <ac:chgData name="Tia Boyd" userId="b4e2a44e-dc52-4894-bef1-d9af3a8b4110" providerId="ADAL" clId="{AAECD14F-CD1D-4192-9D3C-1A6F7684D1D9}" dt="2024-01-24T18:52:34.831" v="459" actId="1076"/>
          <ac:spMkLst>
            <pc:docMk/>
            <pc:sldMk cId="0" sldId="451"/>
            <ac:spMk id="27731" creationId="{80C7FB7C-527E-BCD5-FA21-94F777FB5B9D}"/>
          </ac:spMkLst>
        </pc:spChg>
        <pc:spChg chg="mod">
          <ac:chgData name="Tia Boyd" userId="b4e2a44e-dc52-4894-bef1-d9af3a8b4110" providerId="ADAL" clId="{AAECD14F-CD1D-4192-9D3C-1A6F7684D1D9}" dt="2024-01-24T18:52:34.831" v="459" actId="1076"/>
          <ac:spMkLst>
            <pc:docMk/>
            <pc:sldMk cId="0" sldId="451"/>
            <ac:spMk id="27732" creationId="{5BE7281B-E90C-2181-3980-60A21ACC2502}"/>
          </ac:spMkLst>
        </pc:spChg>
        <pc:spChg chg="mod">
          <ac:chgData name="Tia Boyd" userId="b4e2a44e-dc52-4894-bef1-d9af3a8b4110" providerId="ADAL" clId="{AAECD14F-CD1D-4192-9D3C-1A6F7684D1D9}" dt="2024-01-24T18:52:34.831" v="459" actId="1076"/>
          <ac:spMkLst>
            <pc:docMk/>
            <pc:sldMk cId="0" sldId="451"/>
            <ac:spMk id="27733" creationId="{EF14050B-552D-9E67-0CD4-17172318733D}"/>
          </ac:spMkLst>
        </pc:spChg>
        <pc:grpChg chg="add mod">
          <ac:chgData name="Tia Boyd" userId="b4e2a44e-dc52-4894-bef1-d9af3a8b4110" providerId="ADAL" clId="{AAECD14F-CD1D-4192-9D3C-1A6F7684D1D9}" dt="2024-01-24T18:52:34.831" v="459" actId="1076"/>
          <ac:grpSpMkLst>
            <pc:docMk/>
            <pc:sldMk cId="0" sldId="451"/>
            <ac:grpSpMk id="2" creationId="{338CDDBD-8C21-B309-695E-4A680C67718F}"/>
          </ac:grpSpMkLst>
        </pc:grpChg>
        <pc:grpChg chg="mod">
          <ac:chgData name="Tia Boyd" userId="b4e2a44e-dc52-4894-bef1-d9af3a8b4110" providerId="ADAL" clId="{AAECD14F-CD1D-4192-9D3C-1A6F7684D1D9}" dt="2024-01-24T18:52:34.831" v="459" actId="1076"/>
          <ac:grpSpMkLst>
            <pc:docMk/>
            <pc:sldMk cId="0" sldId="451"/>
            <ac:grpSpMk id="27650" creationId="{B5518F2B-D033-91E0-064B-D0C419A1E5F3}"/>
          </ac:grpSpMkLst>
        </pc:grpChg>
        <pc:grpChg chg="mod">
          <ac:chgData name="Tia Boyd" userId="b4e2a44e-dc52-4894-bef1-d9af3a8b4110" providerId="ADAL" clId="{AAECD14F-CD1D-4192-9D3C-1A6F7684D1D9}" dt="2024-01-24T18:52:34.831" v="459" actId="1076"/>
          <ac:grpSpMkLst>
            <pc:docMk/>
            <pc:sldMk cId="0" sldId="451"/>
            <ac:grpSpMk id="27654" creationId="{FD4B0C52-52BA-B8E4-44EA-4D990EF41012}"/>
          </ac:grpSpMkLst>
        </pc:grpChg>
        <pc:grpChg chg="mod">
          <ac:chgData name="Tia Boyd" userId="b4e2a44e-dc52-4894-bef1-d9af3a8b4110" providerId="ADAL" clId="{AAECD14F-CD1D-4192-9D3C-1A6F7684D1D9}" dt="2024-01-24T18:52:34.831" v="459" actId="1076"/>
          <ac:grpSpMkLst>
            <pc:docMk/>
            <pc:sldMk cId="0" sldId="451"/>
            <ac:grpSpMk id="27655" creationId="{D34C0390-7F5B-1712-2D48-39A3BCD9678A}"/>
          </ac:grpSpMkLst>
        </pc:grpChg>
        <pc:grpChg chg="mod">
          <ac:chgData name="Tia Boyd" userId="b4e2a44e-dc52-4894-bef1-d9af3a8b4110" providerId="ADAL" clId="{AAECD14F-CD1D-4192-9D3C-1A6F7684D1D9}" dt="2024-01-24T18:52:34.831" v="459" actId="1076"/>
          <ac:grpSpMkLst>
            <pc:docMk/>
            <pc:sldMk cId="0" sldId="451"/>
            <ac:grpSpMk id="27657" creationId="{AD59DE6D-8834-FA9C-82B6-3FF5F347FA25}"/>
          </ac:grpSpMkLst>
        </pc:grpChg>
        <pc:grpChg chg="mod">
          <ac:chgData name="Tia Boyd" userId="b4e2a44e-dc52-4894-bef1-d9af3a8b4110" providerId="ADAL" clId="{AAECD14F-CD1D-4192-9D3C-1A6F7684D1D9}" dt="2024-01-24T18:52:34.831" v="459" actId="1076"/>
          <ac:grpSpMkLst>
            <pc:docMk/>
            <pc:sldMk cId="0" sldId="451"/>
            <ac:grpSpMk id="27658" creationId="{FA6B01E3-7A28-09B8-794A-5615CB179852}"/>
          </ac:grpSpMkLst>
        </pc:grpChg>
        <pc:grpChg chg="mod">
          <ac:chgData name="Tia Boyd" userId="b4e2a44e-dc52-4894-bef1-d9af3a8b4110" providerId="ADAL" clId="{AAECD14F-CD1D-4192-9D3C-1A6F7684D1D9}" dt="2024-01-24T18:52:34.831" v="459" actId="1076"/>
          <ac:grpSpMkLst>
            <pc:docMk/>
            <pc:sldMk cId="0" sldId="451"/>
            <ac:grpSpMk id="27659" creationId="{416178E8-EC02-9FCE-E763-827FA77707CA}"/>
          </ac:grpSpMkLst>
        </pc:grpChg>
        <pc:grpChg chg="mod">
          <ac:chgData name="Tia Boyd" userId="b4e2a44e-dc52-4894-bef1-d9af3a8b4110" providerId="ADAL" clId="{AAECD14F-CD1D-4192-9D3C-1A6F7684D1D9}" dt="2024-01-24T18:52:34.831" v="459" actId="1076"/>
          <ac:grpSpMkLst>
            <pc:docMk/>
            <pc:sldMk cId="0" sldId="451"/>
            <ac:grpSpMk id="27660" creationId="{A9CC85E0-3D3C-44FB-7C01-430D460F0138}"/>
          </ac:grpSpMkLst>
        </pc:grpChg>
        <pc:grpChg chg="mod">
          <ac:chgData name="Tia Boyd" userId="b4e2a44e-dc52-4894-bef1-d9af3a8b4110" providerId="ADAL" clId="{AAECD14F-CD1D-4192-9D3C-1A6F7684D1D9}" dt="2024-01-24T18:52:34.831" v="459" actId="1076"/>
          <ac:grpSpMkLst>
            <pc:docMk/>
            <pc:sldMk cId="0" sldId="451"/>
            <ac:grpSpMk id="27661" creationId="{DAFE6E12-2EDA-8212-B031-FF320E665697}"/>
          </ac:grpSpMkLst>
        </pc:grpChg>
        <pc:grpChg chg="mod">
          <ac:chgData name="Tia Boyd" userId="b4e2a44e-dc52-4894-bef1-d9af3a8b4110" providerId="ADAL" clId="{AAECD14F-CD1D-4192-9D3C-1A6F7684D1D9}" dt="2024-01-24T18:52:34.831" v="459" actId="1076"/>
          <ac:grpSpMkLst>
            <pc:docMk/>
            <pc:sldMk cId="0" sldId="451"/>
            <ac:grpSpMk id="27662" creationId="{88794594-25DC-F7F1-087D-724F47A141E8}"/>
          </ac:grpSpMkLst>
        </pc:grpChg>
        <pc:grpChg chg="mod">
          <ac:chgData name="Tia Boyd" userId="b4e2a44e-dc52-4894-bef1-d9af3a8b4110" providerId="ADAL" clId="{AAECD14F-CD1D-4192-9D3C-1A6F7684D1D9}" dt="2024-01-24T18:52:34.831" v="459" actId="1076"/>
          <ac:grpSpMkLst>
            <pc:docMk/>
            <pc:sldMk cId="0" sldId="451"/>
            <ac:grpSpMk id="27663" creationId="{EF96D36B-3CF6-7F8A-E459-5F5333301454}"/>
          </ac:grpSpMkLst>
        </pc:grpChg>
        <pc:grpChg chg="mod">
          <ac:chgData name="Tia Boyd" userId="b4e2a44e-dc52-4894-bef1-d9af3a8b4110" providerId="ADAL" clId="{AAECD14F-CD1D-4192-9D3C-1A6F7684D1D9}" dt="2024-01-24T18:52:34.831" v="459" actId="1076"/>
          <ac:grpSpMkLst>
            <pc:docMk/>
            <pc:sldMk cId="0" sldId="451"/>
            <ac:grpSpMk id="27674" creationId="{A62B67BA-E5B4-A807-CD1D-B2E370613B71}"/>
          </ac:grpSpMkLst>
        </pc:grpChg>
        <pc:grpChg chg="mod">
          <ac:chgData name="Tia Boyd" userId="b4e2a44e-dc52-4894-bef1-d9af3a8b4110" providerId="ADAL" clId="{AAECD14F-CD1D-4192-9D3C-1A6F7684D1D9}" dt="2024-01-24T18:52:34.831" v="459" actId="1076"/>
          <ac:grpSpMkLst>
            <pc:docMk/>
            <pc:sldMk cId="0" sldId="451"/>
            <ac:grpSpMk id="27686" creationId="{62F9FE02-F1D8-AE00-93E5-8F1F2E42F163}"/>
          </ac:grpSpMkLst>
        </pc:grpChg>
        <pc:grpChg chg="mod">
          <ac:chgData name="Tia Boyd" userId="b4e2a44e-dc52-4894-bef1-d9af3a8b4110" providerId="ADAL" clId="{AAECD14F-CD1D-4192-9D3C-1A6F7684D1D9}" dt="2024-01-24T18:52:34.831" v="459" actId="1076"/>
          <ac:grpSpMkLst>
            <pc:docMk/>
            <pc:sldMk cId="0" sldId="451"/>
            <ac:grpSpMk id="27687" creationId="{4062E032-2F73-744C-1491-17B49E9AD42D}"/>
          </ac:grpSpMkLst>
        </pc:grpChg>
        <pc:grpChg chg="mod">
          <ac:chgData name="Tia Boyd" userId="b4e2a44e-dc52-4894-bef1-d9af3a8b4110" providerId="ADAL" clId="{AAECD14F-CD1D-4192-9D3C-1A6F7684D1D9}" dt="2024-01-24T18:52:34.831" v="459" actId="1076"/>
          <ac:grpSpMkLst>
            <pc:docMk/>
            <pc:sldMk cId="0" sldId="451"/>
            <ac:grpSpMk id="27688" creationId="{0B9A8307-FCDA-61A3-9E48-C1A205A8625C}"/>
          </ac:grpSpMkLst>
        </pc:grpChg>
        <pc:grpChg chg="mod">
          <ac:chgData name="Tia Boyd" userId="b4e2a44e-dc52-4894-bef1-d9af3a8b4110" providerId="ADAL" clId="{AAECD14F-CD1D-4192-9D3C-1A6F7684D1D9}" dt="2024-01-24T18:52:34.831" v="459" actId="1076"/>
          <ac:grpSpMkLst>
            <pc:docMk/>
            <pc:sldMk cId="0" sldId="451"/>
            <ac:grpSpMk id="27704" creationId="{6FF2C4E8-A908-E2AF-F4E6-8B67F7596717}"/>
          </ac:grpSpMkLst>
        </pc:grpChg>
        <pc:grpChg chg="mod">
          <ac:chgData name="Tia Boyd" userId="b4e2a44e-dc52-4894-bef1-d9af3a8b4110" providerId="ADAL" clId="{AAECD14F-CD1D-4192-9D3C-1A6F7684D1D9}" dt="2024-01-24T18:52:34.831" v="459" actId="1076"/>
          <ac:grpSpMkLst>
            <pc:docMk/>
            <pc:sldMk cId="0" sldId="451"/>
            <ac:grpSpMk id="27709" creationId="{FF8ABBCE-E9F7-AA8A-413A-FB14FBB69943}"/>
          </ac:grpSpMkLst>
        </pc:grpChg>
        <pc:picChg chg="mod">
          <ac:chgData name="Tia Boyd" userId="b4e2a44e-dc52-4894-bef1-d9af3a8b4110" providerId="ADAL" clId="{AAECD14F-CD1D-4192-9D3C-1A6F7684D1D9}" dt="2024-01-24T18:52:34.831" v="459" actId="1076"/>
          <ac:picMkLst>
            <pc:docMk/>
            <pc:sldMk cId="0" sldId="451"/>
            <ac:picMk id="27701" creationId="{F61036EA-60ED-BFBE-42EC-BCEC50B69860}"/>
          </ac:picMkLst>
        </pc:picChg>
        <pc:picChg chg="mod">
          <ac:chgData name="Tia Boyd" userId="b4e2a44e-dc52-4894-bef1-d9af3a8b4110" providerId="ADAL" clId="{AAECD14F-CD1D-4192-9D3C-1A6F7684D1D9}" dt="2024-01-24T18:52:34.831" v="459" actId="1076"/>
          <ac:picMkLst>
            <pc:docMk/>
            <pc:sldMk cId="0" sldId="451"/>
            <ac:picMk id="27712" creationId="{FC071DC2-1462-DCE7-EC6E-050AACD6F27A}"/>
          </ac:picMkLst>
        </pc:picChg>
        <pc:picChg chg="mod">
          <ac:chgData name="Tia Boyd" userId="b4e2a44e-dc52-4894-bef1-d9af3a8b4110" providerId="ADAL" clId="{AAECD14F-CD1D-4192-9D3C-1A6F7684D1D9}" dt="2024-01-24T18:52:34.831" v="459" actId="1076"/>
          <ac:picMkLst>
            <pc:docMk/>
            <pc:sldMk cId="0" sldId="451"/>
            <ac:picMk id="27721" creationId="{B8EF1682-69C2-B2DD-87F2-EE182225B42F}"/>
          </ac:picMkLst>
        </pc:picChg>
        <pc:cxnChg chg="del">
          <ac:chgData name="Tia Boyd" userId="b4e2a44e-dc52-4894-bef1-d9af3a8b4110" providerId="ADAL" clId="{AAECD14F-CD1D-4192-9D3C-1A6F7684D1D9}" dt="2024-01-24T18:52:00.331" v="453" actId="478"/>
          <ac:cxnSpMkLst>
            <pc:docMk/>
            <pc:sldMk cId="0" sldId="451"/>
            <ac:cxnSpMk id="27656" creationId="{283D26E4-04CB-B8D3-4564-FE890CA7EE28}"/>
          </ac:cxnSpMkLst>
        </pc:cxnChg>
      </pc:sldChg>
      <pc:sldChg chg="delSp modSp mod modTransition modClrScheme chgLayout">
        <pc:chgData name="Tia Boyd" userId="b4e2a44e-dc52-4894-bef1-d9af3a8b4110" providerId="ADAL" clId="{AAECD14F-CD1D-4192-9D3C-1A6F7684D1D9}" dt="2024-01-23T21:06:58.863" v="4" actId="700"/>
        <pc:sldMkLst>
          <pc:docMk/>
          <pc:sldMk cId="0" sldId="465"/>
        </pc:sldMkLst>
        <pc:spChg chg="mod ord">
          <ac:chgData name="Tia Boyd" userId="b4e2a44e-dc52-4894-bef1-d9af3a8b4110" providerId="ADAL" clId="{AAECD14F-CD1D-4192-9D3C-1A6F7684D1D9}" dt="2024-01-23T21:06:58.863" v="4" actId="700"/>
          <ac:spMkLst>
            <pc:docMk/>
            <pc:sldMk cId="0" sldId="465"/>
            <ac:spMk id="32770" creationId="{193FF23D-2907-012E-C426-E2B56986327C}"/>
          </ac:spMkLst>
        </pc:spChg>
        <pc:spChg chg="mod ord">
          <ac:chgData name="Tia Boyd" userId="b4e2a44e-dc52-4894-bef1-d9af3a8b4110" providerId="ADAL" clId="{AAECD14F-CD1D-4192-9D3C-1A6F7684D1D9}" dt="2024-01-23T21:06:58.863" v="4" actId="700"/>
          <ac:spMkLst>
            <pc:docMk/>
            <pc:sldMk cId="0" sldId="465"/>
            <ac:spMk id="32772" creationId="{7C15F034-DA73-9E05-4EC7-6ABA66BCCF60}"/>
          </ac:spMkLst>
        </pc:spChg>
        <pc:spChg chg="del mod">
          <ac:chgData name="Tia Boyd" userId="b4e2a44e-dc52-4894-bef1-d9af3a8b4110" providerId="ADAL" clId="{AAECD14F-CD1D-4192-9D3C-1A6F7684D1D9}" dt="2024-01-23T21:06:58.863" v="4" actId="700"/>
          <ac:spMkLst>
            <pc:docMk/>
            <pc:sldMk cId="0" sldId="465"/>
            <ac:spMk id="32773" creationId="{0E25D025-B2DC-7667-C78F-3BAD756099B0}"/>
          </ac:spMkLst>
        </pc:spChg>
      </pc:sldChg>
      <pc:sldChg chg="modSp mod modTransition modClrScheme chgLayout">
        <pc:chgData name="Tia Boyd" userId="b4e2a44e-dc52-4894-bef1-d9af3a8b4110" providerId="ADAL" clId="{AAECD14F-CD1D-4192-9D3C-1A6F7684D1D9}" dt="2024-01-23T21:06:58.863" v="4" actId="700"/>
        <pc:sldMkLst>
          <pc:docMk/>
          <pc:sldMk cId="0" sldId="468"/>
        </pc:sldMkLst>
        <pc:spChg chg="mod ord">
          <ac:chgData name="Tia Boyd" userId="b4e2a44e-dc52-4894-bef1-d9af3a8b4110" providerId="ADAL" clId="{AAECD14F-CD1D-4192-9D3C-1A6F7684D1D9}" dt="2024-01-23T21:06:58.863" v="4" actId="700"/>
          <ac:spMkLst>
            <pc:docMk/>
            <pc:sldMk cId="0" sldId="468"/>
            <ac:spMk id="33794" creationId="{8241786C-5D3B-473A-8674-6676EAB52482}"/>
          </ac:spMkLst>
        </pc:spChg>
        <pc:spChg chg="mod ord">
          <ac:chgData name="Tia Boyd" userId="b4e2a44e-dc52-4894-bef1-d9af3a8b4110" providerId="ADAL" clId="{AAECD14F-CD1D-4192-9D3C-1A6F7684D1D9}" dt="2024-01-23T21:06:58.863" v="4" actId="700"/>
          <ac:spMkLst>
            <pc:docMk/>
            <pc:sldMk cId="0" sldId="468"/>
            <ac:spMk id="33795" creationId="{8CC007E7-5BA5-C4D7-6FC7-23BEB3C73C89}"/>
          </ac:spMkLst>
        </pc:spChg>
      </pc:sldChg>
      <pc:sldChg chg="delSp modSp mod modTransition modClrScheme chgLayout">
        <pc:chgData name="Tia Boyd" userId="b4e2a44e-dc52-4894-bef1-d9af3a8b4110" providerId="ADAL" clId="{AAECD14F-CD1D-4192-9D3C-1A6F7684D1D9}" dt="2024-01-23T21:24:31.258" v="444" actId="207"/>
        <pc:sldMkLst>
          <pc:docMk/>
          <pc:sldMk cId="0" sldId="469"/>
        </pc:sldMkLst>
        <pc:spChg chg="mod ord">
          <ac:chgData name="Tia Boyd" userId="b4e2a44e-dc52-4894-bef1-d9af3a8b4110" providerId="ADAL" clId="{AAECD14F-CD1D-4192-9D3C-1A6F7684D1D9}" dt="2024-01-23T21:06:58.863" v="4" actId="700"/>
          <ac:spMkLst>
            <pc:docMk/>
            <pc:sldMk cId="0" sldId="469"/>
            <ac:spMk id="34818" creationId="{16500702-97E6-D13B-E7E8-D870CEA56A97}"/>
          </ac:spMkLst>
        </pc:spChg>
        <pc:spChg chg="mod ord">
          <ac:chgData name="Tia Boyd" userId="b4e2a44e-dc52-4894-bef1-d9af3a8b4110" providerId="ADAL" clId="{AAECD14F-CD1D-4192-9D3C-1A6F7684D1D9}" dt="2024-01-23T21:06:58.863" v="4" actId="700"/>
          <ac:spMkLst>
            <pc:docMk/>
            <pc:sldMk cId="0" sldId="469"/>
            <ac:spMk id="34820" creationId="{3B1DC08A-D250-CA83-D43C-5D70F4269944}"/>
          </ac:spMkLst>
        </pc:spChg>
        <pc:spChg chg="del mod">
          <ac:chgData name="Tia Boyd" userId="b4e2a44e-dc52-4894-bef1-d9af3a8b4110" providerId="ADAL" clId="{AAECD14F-CD1D-4192-9D3C-1A6F7684D1D9}" dt="2024-01-23T21:06:58.863" v="4" actId="700"/>
          <ac:spMkLst>
            <pc:docMk/>
            <pc:sldMk cId="0" sldId="469"/>
            <ac:spMk id="34821" creationId="{3980A088-2510-E3C1-6950-43F65F549793}"/>
          </ac:spMkLst>
        </pc:spChg>
        <pc:spChg chg="mod">
          <ac:chgData name="Tia Boyd" userId="b4e2a44e-dc52-4894-bef1-d9af3a8b4110" providerId="ADAL" clId="{AAECD14F-CD1D-4192-9D3C-1A6F7684D1D9}" dt="2024-01-23T21:24:31.258" v="444" actId="207"/>
          <ac:spMkLst>
            <pc:docMk/>
            <pc:sldMk cId="0" sldId="469"/>
            <ac:spMk id="2256901" creationId="{FB81E314-6690-5BA8-9964-42791113B25F}"/>
          </ac:spMkLst>
        </pc:spChg>
      </pc:sldChg>
      <pc:sldChg chg="modSp mod modTransition modClrScheme chgLayout">
        <pc:chgData name="Tia Boyd" userId="b4e2a44e-dc52-4894-bef1-d9af3a8b4110" providerId="ADAL" clId="{AAECD14F-CD1D-4192-9D3C-1A6F7684D1D9}" dt="2024-01-23T21:06:58.863" v="4" actId="700"/>
        <pc:sldMkLst>
          <pc:docMk/>
          <pc:sldMk cId="0" sldId="470"/>
        </pc:sldMkLst>
        <pc:spChg chg="mod ord">
          <ac:chgData name="Tia Boyd" userId="b4e2a44e-dc52-4894-bef1-d9af3a8b4110" providerId="ADAL" clId="{AAECD14F-CD1D-4192-9D3C-1A6F7684D1D9}" dt="2024-01-23T21:06:58.863" v="4" actId="700"/>
          <ac:spMkLst>
            <pc:docMk/>
            <pc:sldMk cId="0" sldId="470"/>
            <ac:spMk id="35842" creationId="{7E6361F8-C396-B121-69A1-EAB8FB54271F}"/>
          </ac:spMkLst>
        </pc:spChg>
        <pc:spChg chg="mod ord">
          <ac:chgData name="Tia Boyd" userId="b4e2a44e-dc52-4894-bef1-d9af3a8b4110" providerId="ADAL" clId="{AAECD14F-CD1D-4192-9D3C-1A6F7684D1D9}" dt="2024-01-23T21:06:58.863" v="4" actId="700"/>
          <ac:spMkLst>
            <pc:docMk/>
            <pc:sldMk cId="0" sldId="470"/>
            <ac:spMk id="35843" creationId="{A9F3F6FB-9FA0-9F40-C493-387DC126A623}"/>
          </ac:spMkLst>
        </pc:spChg>
      </pc:sldChg>
      <pc:sldChg chg="modSp mod modTransition modClrScheme chgLayout">
        <pc:chgData name="Tia Boyd" userId="b4e2a44e-dc52-4894-bef1-d9af3a8b4110" providerId="ADAL" clId="{AAECD14F-CD1D-4192-9D3C-1A6F7684D1D9}" dt="2024-01-23T21:06:58.863" v="4" actId="700"/>
        <pc:sldMkLst>
          <pc:docMk/>
          <pc:sldMk cId="0" sldId="471"/>
        </pc:sldMkLst>
        <pc:spChg chg="mod ord">
          <ac:chgData name="Tia Boyd" userId="b4e2a44e-dc52-4894-bef1-d9af3a8b4110" providerId="ADAL" clId="{AAECD14F-CD1D-4192-9D3C-1A6F7684D1D9}" dt="2024-01-23T21:06:58.863" v="4" actId="700"/>
          <ac:spMkLst>
            <pc:docMk/>
            <pc:sldMk cId="0" sldId="471"/>
            <ac:spMk id="36866" creationId="{6E749376-76C7-3037-A9FE-0906338B9A8D}"/>
          </ac:spMkLst>
        </pc:spChg>
        <pc:spChg chg="mod ord">
          <ac:chgData name="Tia Boyd" userId="b4e2a44e-dc52-4894-bef1-d9af3a8b4110" providerId="ADAL" clId="{AAECD14F-CD1D-4192-9D3C-1A6F7684D1D9}" dt="2024-01-23T21:06:58.863" v="4" actId="700"/>
          <ac:spMkLst>
            <pc:docMk/>
            <pc:sldMk cId="0" sldId="471"/>
            <ac:spMk id="36867" creationId="{343E0408-7E94-9341-C476-57C70A6CB6C7}"/>
          </ac:spMkLst>
        </pc:spChg>
      </pc:sldChg>
      <pc:sldChg chg="modSp mod modTransition modClrScheme chgLayout">
        <pc:chgData name="Tia Boyd" userId="b4e2a44e-dc52-4894-bef1-d9af3a8b4110" providerId="ADAL" clId="{AAECD14F-CD1D-4192-9D3C-1A6F7684D1D9}" dt="2024-01-23T21:06:58.863" v="4" actId="700"/>
        <pc:sldMkLst>
          <pc:docMk/>
          <pc:sldMk cId="0" sldId="472"/>
        </pc:sldMkLst>
        <pc:spChg chg="mod ord">
          <ac:chgData name="Tia Boyd" userId="b4e2a44e-dc52-4894-bef1-d9af3a8b4110" providerId="ADAL" clId="{AAECD14F-CD1D-4192-9D3C-1A6F7684D1D9}" dt="2024-01-23T21:06:58.863" v="4" actId="700"/>
          <ac:spMkLst>
            <pc:docMk/>
            <pc:sldMk cId="0" sldId="472"/>
            <ac:spMk id="37890" creationId="{05C0FB6F-CB27-8D0D-C49F-A8E8DB49F2B4}"/>
          </ac:spMkLst>
        </pc:spChg>
        <pc:spChg chg="mod ord">
          <ac:chgData name="Tia Boyd" userId="b4e2a44e-dc52-4894-bef1-d9af3a8b4110" providerId="ADAL" clId="{AAECD14F-CD1D-4192-9D3C-1A6F7684D1D9}" dt="2024-01-23T21:06:58.863" v="4" actId="700"/>
          <ac:spMkLst>
            <pc:docMk/>
            <pc:sldMk cId="0" sldId="472"/>
            <ac:spMk id="37891" creationId="{1CC31E52-2F86-B152-71B6-DC8F179867A2}"/>
          </ac:spMkLst>
        </pc:spChg>
      </pc:sldChg>
      <pc:sldChg chg="modSp mod modTransition modClrScheme chgLayout">
        <pc:chgData name="Tia Boyd" userId="b4e2a44e-dc52-4894-bef1-d9af3a8b4110" providerId="ADAL" clId="{AAECD14F-CD1D-4192-9D3C-1A6F7684D1D9}" dt="2024-01-23T21:06:58.863" v="4" actId="700"/>
        <pc:sldMkLst>
          <pc:docMk/>
          <pc:sldMk cId="0" sldId="473"/>
        </pc:sldMkLst>
        <pc:spChg chg="mod ord">
          <ac:chgData name="Tia Boyd" userId="b4e2a44e-dc52-4894-bef1-d9af3a8b4110" providerId="ADAL" clId="{AAECD14F-CD1D-4192-9D3C-1A6F7684D1D9}" dt="2024-01-23T21:06:58.863" v="4" actId="700"/>
          <ac:spMkLst>
            <pc:docMk/>
            <pc:sldMk cId="0" sldId="473"/>
            <ac:spMk id="38914" creationId="{E067D659-3DA9-745C-D300-9BB0E891A790}"/>
          </ac:spMkLst>
        </pc:spChg>
        <pc:spChg chg="mod ord">
          <ac:chgData name="Tia Boyd" userId="b4e2a44e-dc52-4894-bef1-d9af3a8b4110" providerId="ADAL" clId="{AAECD14F-CD1D-4192-9D3C-1A6F7684D1D9}" dt="2024-01-23T21:06:58.863" v="4" actId="700"/>
          <ac:spMkLst>
            <pc:docMk/>
            <pc:sldMk cId="0" sldId="473"/>
            <ac:spMk id="38915" creationId="{D7D6508C-F583-6812-B12D-CC35B70A3BFD}"/>
          </ac:spMkLst>
        </pc:spChg>
      </pc:sldChg>
      <pc:sldChg chg="addSp delSp modSp mod modClrScheme delAnim chgLayout modNotesTx">
        <pc:chgData name="Tia Boyd" userId="b4e2a44e-dc52-4894-bef1-d9af3a8b4110" providerId="ADAL" clId="{AAECD14F-CD1D-4192-9D3C-1A6F7684D1D9}" dt="2024-01-23T21:16:02.469" v="358" actId="20577"/>
        <pc:sldMkLst>
          <pc:docMk/>
          <pc:sldMk cId="0" sldId="474"/>
        </pc:sldMkLst>
        <pc:spChg chg="mod ord">
          <ac:chgData name="Tia Boyd" userId="b4e2a44e-dc52-4894-bef1-d9af3a8b4110" providerId="ADAL" clId="{AAECD14F-CD1D-4192-9D3C-1A6F7684D1D9}" dt="2024-01-23T21:06:46.058" v="2" actId="700"/>
          <ac:spMkLst>
            <pc:docMk/>
            <pc:sldMk cId="0" sldId="474"/>
            <ac:spMk id="2" creationId="{4FF78921-CA5C-B590-F39C-7CE936B422FC}"/>
          </ac:spMkLst>
        </pc:spChg>
        <pc:spChg chg="add del mod ord">
          <ac:chgData name="Tia Boyd" userId="b4e2a44e-dc52-4894-bef1-d9af3a8b4110" providerId="ADAL" clId="{AAECD14F-CD1D-4192-9D3C-1A6F7684D1D9}" dt="2024-01-23T21:12:36.937" v="304" actId="478"/>
          <ac:spMkLst>
            <pc:docMk/>
            <pc:sldMk cId="0" sldId="474"/>
            <ac:spMk id="3" creationId="{1CA76860-32C7-A6EC-75E3-3E4E46219386}"/>
          </ac:spMkLst>
        </pc:spChg>
        <pc:spChg chg="mod">
          <ac:chgData name="Tia Boyd" userId="b4e2a44e-dc52-4894-bef1-d9af3a8b4110" providerId="ADAL" clId="{AAECD14F-CD1D-4192-9D3C-1A6F7684D1D9}" dt="2024-01-23T21:15:14.601" v="308" actId="207"/>
          <ac:spMkLst>
            <pc:docMk/>
            <pc:sldMk cId="0" sldId="474"/>
            <ac:spMk id="19466" creationId="{20ECB503-5D32-79F0-EDFD-8D9D22182BF2}"/>
          </ac:spMkLst>
        </pc:spChg>
        <pc:spChg chg="mod ord">
          <ac:chgData name="Tia Boyd" userId="b4e2a44e-dc52-4894-bef1-d9af3a8b4110" providerId="ADAL" clId="{AAECD14F-CD1D-4192-9D3C-1A6F7684D1D9}" dt="2024-01-23T21:06:46.058" v="2" actId="700"/>
          <ac:spMkLst>
            <pc:docMk/>
            <pc:sldMk cId="0" sldId="474"/>
            <ac:spMk id="19471" creationId="{07CFE79D-2EDF-126C-426F-652AEB145BE7}"/>
          </ac:spMkLst>
        </pc:spChg>
        <pc:spChg chg="del">
          <ac:chgData name="Tia Boyd" userId="b4e2a44e-dc52-4894-bef1-d9af3a8b4110" providerId="ADAL" clId="{AAECD14F-CD1D-4192-9D3C-1A6F7684D1D9}" dt="2024-01-23T21:15:03.150" v="307" actId="478"/>
          <ac:spMkLst>
            <pc:docMk/>
            <pc:sldMk cId="0" sldId="474"/>
            <ac:spMk id="2306052" creationId="{4A6D9A74-4146-CE1D-D7EE-36810B2213B7}"/>
          </ac:spMkLst>
        </pc:spChg>
        <pc:spChg chg="del">
          <ac:chgData name="Tia Boyd" userId="b4e2a44e-dc52-4894-bef1-d9af3a8b4110" providerId="ADAL" clId="{AAECD14F-CD1D-4192-9D3C-1A6F7684D1D9}" dt="2024-01-23T21:15:02.096" v="306" actId="478"/>
          <ac:spMkLst>
            <pc:docMk/>
            <pc:sldMk cId="0" sldId="474"/>
            <ac:spMk id="2306053" creationId="{E2585B2E-2950-2638-54A4-F6321A54C2AF}"/>
          </ac:spMkLst>
        </pc:spChg>
        <pc:spChg chg="del">
          <ac:chgData name="Tia Boyd" userId="b4e2a44e-dc52-4894-bef1-d9af3a8b4110" providerId="ADAL" clId="{AAECD14F-CD1D-4192-9D3C-1A6F7684D1D9}" dt="2024-01-23T21:14:57.715" v="305" actId="478"/>
          <ac:spMkLst>
            <pc:docMk/>
            <pc:sldMk cId="0" sldId="474"/>
            <ac:spMk id="2306054" creationId="{D95DC11B-FA64-A3DB-C607-35D26DD4DC33}"/>
          </ac:spMkLst>
        </pc:spChg>
        <pc:spChg chg="mod">
          <ac:chgData name="Tia Boyd" userId="b4e2a44e-dc52-4894-bef1-d9af3a8b4110" providerId="ADAL" clId="{AAECD14F-CD1D-4192-9D3C-1A6F7684D1D9}" dt="2024-01-23T21:15:22.955" v="312" actId="20577"/>
          <ac:spMkLst>
            <pc:docMk/>
            <pc:sldMk cId="0" sldId="474"/>
            <ac:spMk id="2306061" creationId="{47FB33F8-04E8-6F44-EA88-9AB869023F85}"/>
          </ac:spMkLst>
        </pc:spChg>
      </pc:sldChg>
      <pc:sldChg chg="addSp delSp modSp del mod modClrScheme chgLayout">
        <pc:chgData name="Tia Boyd" userId="b4e2a44e-dc52-4894-bef1-d9af3a8b4110" providerId="ADAL" clId="{AAECD14F-CD1D-4192-9D3C-1A6F7684D1D9}" dt="2024-01-23T21:16:56.010" v="363" actId="47"/>
        <pc:sldMkLst>
          <pc:docMk/>
          <pc:sldMk cId="0" sldId="475"/>
        </pc:sldMkLst>
        <pc:spChg chg="mod ord">
          <ac:chgData name="Tia Boyd" userId="b4e2a44e-dc52-4894-bef1-d9af3a8b4110" providerId="ADAL" clId="{AAECD14F-CD1D-4192-9D3C-1A6F7684D1D9}" dt="2024-01-23T21:06:46.058" v="2" actId="700"/>
          <ac:spMkLst>
            <pc:docMk/>
            <pc:sldMk cId="0" sldId="475"/>
            <ac:spMk id="3" creationId="{AFA149EB-2872-22F5-45CF-EFDAE6D25545}"/>
          </ac:spMkLst>
        </pc:spChg>
        <pc:spChg chg="add del mod ord">
          <ac:chgData name="Tia Boyd" userId="b4e2a44e-dc52-4894-bef1-d9af3a8b4110" providerId="ADAL" clId="{AAECD14F-CD1D-4192-9D3C-1A6F7684D1D9}" dt="2024-01-23T21:15:44.244" v="315" actId="478"/>
          <ac:spMkLst>
            <pc:docMk/>
            <pc:sldMk cId="0" sldId="475"/>
            <ac:spMk id="4" creationId="{67E0FAEA-8254-523E-D2A8-BADAFFA8E02D}"/>
          </ac:spMkLst>
        </pc:spChg>
        <pc:spChg chg="del">
          <ac:chgData name="Tia Boyd" userId="b4e2a44e-dc52-4894-bef1-d9af3a8b4110" providerId="ADAL" clId="{AAECD14F-CD1D-4192-9D3C-1A6F7684D1D9}" dt="2024-01-23T21:16:31.515" v="360" actId="478"/>
          <ac:spMkLst>
            <pc:docMk/>
            <pc:sldMk cId="0" sldId="475"/>
            <ac:spMk id="20485" creationId="{B61655DC-9247-EA70-899F-532A7666292F}"/>
          </ac:spMkLst>
        </pc:spChg>
        <pc:spChg chg="mod ord">
          <ac:chgData name="Tia Boyd" userId="b4e2a44e-dc52-4894-bef1-d9af3a8b4110" providerId="ADAL" clId="{AAECD14F-CD1D-4192-9D3C-1A6F7684D1D9}" dt="2024-01-23T21:06:46.058" v="2" actId="700"/>
          <ac:spMkLst>
            <pc:docMk/>
            <pc:sldMk cId="0" sldId="475"/>
            <ac:spMk id="20494" creationId="{38D15B2A-C19D-C7D6-06D8-5B895CF2B704}"/>
          </ac:spMkLst>
        </pc:spChg>
        <pc:spChg chg="mod">
          <ac:chgData name="Tia Boyd" userId="b4e2a44e-dc52-4894-bef1-d9af3a8b4110" providerId="ADAL" clId="{AAECD14F-CD1D-4192-9D3C-1A6F7684D1D9}" dt="2024-01-23T21:16:36.801" v="362" actId="1076"/>
          <ac:spMkLst>
            <pc:docMk/>
            <pc:sldMk cId="0" sldId="475"/>
            <ac:spMk id="20496" creationId="{81B6CB89-D99B-CFC2-D224-1ED497F208FE}"/>
          </ac:spMkLst>
        </pc:spChg>
        <pc:spChg chg="mod">
          <ac:chgData name="Tia Boyd" userId="b4e2a44e-dc52-4894-bef1-d9af3a8b4110" providerId="ADAL" clId="{AAECD14F-CD1D-4192-9D3C-1A6F7684D1D9}" dt="2024-01-23T21:16:36.801" v="362" actId="1076"/>
          <ac:spMkLst>
            <pc:docMk/>
            <pc:sldMk cId="0" sldId="475"/>
            <ac:spMk id="20498" creationId="{C2B0E6D1-D4C8-B795-D9E3-6D6EE3CED50D}"/>
          </ac:spMkLst>
        </pc:spChg>
        <pc:spChg chg="mod">
          <ac:chgData name="Tia Boyd" userId="b4e2a44e-dc52-4894-bef1-d9af3a8b4110" providerId="ADAL" clId="{AAECD14F-CD1D-4192-9D3C-1A6F7684D1D9}" dt="2024-01-23T21:16:36.801" v="362" actId="1076"/>
          <ac:spMkLst>
            <pc:docMk/>
            <pc:sldMk cId="0" sldId="475"/>
            <ac:spMk id="20502" creationId="{FB6578DB-7E9F-6A34-FCE5-4C24D851B10E}"/>
          </ac:spMkLst>
        </pc:spChg>
        <pc:spChg chg="mod">
          <ac:chgData name="Tia Boyd" userId="b4e2a44e-dc52-4894-bef1-d9af3a8b4110" providerId="ADAL" clId="{AAECD14F-CD1D-4192-9D3C-1A6F7684D1D9}" dt="2024-01-23T21:16:36.801" v="362" actId="1076"/>
          <ac:spMkLst>
            <pc:docMk/>
            <pc:sldMk cId="0" sldId="475"/>
            <ac:spMk id="20503" creationId="{09EE0331-BC5B-636A-482E-794DE5222A50}"/>
          </ac:spMkLst>
        </pc:spChg>
        <pc:spChg chg="mod">
          <ac:chgData name="Tia Boyd" userId="b4e2a44e-dc52-4894-bef1-d9af3a8b4110" providerId="ADAL" clId="{AAECD14F-CD1D-4192-9D3C-1A6F7684D1D9}" dt="2024-01-23T21:16:36.801" v="362" actId="1076"/>
          <ac:spMkLst>
            <pc:docMk/>
            <pc:sldMk cId="0" sldId="475"/>
            <ac:spMk id="20504" creationId="{EA68C9EB-6A51-462F-D8EE-5980C5C3D64A}"/>
          </ac:spMkLst>
        </pc:spChg>
        <pc:spChg chg="mod">
          <ac:chgData name="Tia Boyd" userId="b4e2a44e-dc52-4894-bef1-d9af3a8b4110" providerId="ADAL" clId="{AAECD14F-CD1D-4192-9D3C-1A6F7684D1D9}" dt="2024-01-23T21:16:36.801" v="362" actId="1076"/>
          <ac:spMkLst>
            <pc:docMk/>
            <pc:sldMk cId="0" sldId="475"/>
            <ac:spMk id="20505" creationId="{12325F3D-29C6-FB02-0176-67AA4682FB09}"/>
          </ac:spMkLst>
        </pc:spChg>
        <pc:spChg chg="mod">
          <ac:chgData name="Tia Boyd" userId="b4e2a44e-dc52-4894-bef1-d9af3a8b4110" providerId="ADAL" clId="{AAECD14F-CD1D-4192-9D3C-1A6F7684D1D9}" dt="2024-01-23T21:16:36.801" v="362" actId="1076"/>
          <ac:spMkLst>
            <pc:docMk/>
            <pc:sldMk cId="0" sldId="475"/>
            <ac:spMk id="20506" creationId="{3938209B-FB82-D327-9295-16300BFFD6E7}"/>
          </ac:spMkLst>
        </pc:spChg>
        <pc:spChg chg="mod">
          <ac:chgData name="Tia Boyd" userId="b4e2a44e-dc52-4894-bef1-d9af3a8b4110" providerId="ADAL" clId="{AAECD14F-CD1D-4192-9D3C-1A6F7684D1D9}" dt="2024-01-23T21:16:36.801" v="362" actId="1076"/>
          <ac:spMkLst>
            <pc:docMk/>
            <pc:sldMk cId="0" sldId="475"/>
            <ac:spMk id="20507" creationId="{EEB0C1D6-EE90-7E9F-450E-5F35A293FA48}"/>
          </ac:spMkLst>
        </pc:spChg>
        <pc:spChg chg="mod">
          <ac:chgData name="Tia Boyd" userId="b4e2a44e-dc52-4894-bef1-d9af3a8b4110" providerId="ADAL" clId="{AAECD14F-CD1D-4192-9D3C-1A6F7684D1D9}" dt="2024-01-23T21:16:36.801" v="362" actId="1076"/>
          <ac:spMkLst>
            <pc:docMk/>
            <pc:sldMk cId="0" sldId="475"/>
            <ac:spMk id="20508" creationId="{3FAD550C-9EAF-3BF4-A181-F7B6D8B70D67}"/>
          </ac:spMkLst>
        </pc:spChg>
        <pc:spChg chg="mod">
          <ac:chgData name="Tia Boyd" userId="b4e2a44e-dc52-4894-bef1-d9af3a8b4110" providerId="ADAL" clId="{AAECD14F-CD1D-4192-9D3C-1A6F7684D1D9}" dt="2024-01-23T21:16:36.801" v="362" actId="1076"/>
          <ac:spMkLst>
            <pc:docMk/>
            <pc:sldMk cId="0" sldId="475"/>
            <ac:spMk id="20509" creationId="{99F6F742-3F7C-62E3-6C7F-D364970BC71D}"/>
          </ac:spMkLst>
        </pc:spChg>
        <pc:spChg chg="mod">
          <ac:chgData name="Tia Boyd" userId="b4e2a44e-dc52-4894-bef1-d9af3a8b4110" providerId="ADAL" clId="{AAECD14F-CD1D-4192-9D3C-1A6F7684D1D9}" dt="2024-01-23T21:16:36.801" v="362" actId="1076"/>
          <ac:spMkLst>
            <pc:docMk/>
            <pc:sldMk cId="0" sldId="475"/>
            <ac:spMk id="20510" creationId="{BF4C53C8-E3EF-0708-71F0-F25678A28BAA}"/>
          </ac:spMkLst>
        </pc:spChg>
        <pc:spChg chg="mod">
          <ac:chgData name="Tia Boyd" userId="b4e2a44e-dc52-4894-bef1-d9af3a8b4110" providerId="ADAL" clId="{AAECD14F-CD1D-4192-9D3C-1A6F7684D1D9}" dt="2024-01-23T21:16:36.801" v="362" actId="1076"/>
          <ac:spMkLst>
            <pc:docMk/>
            <pc:sldMk cId="0" sldId="475"/>
            <ac:spMk id="20511" creationId="{75D2FB0A-4690-34F4-D818-A99C1119B8EB}"/>
          </ac:spMkLst>
        </pc:spChg>
        <pc:spChg chg="mod">
          <ac:chgData name="Tia Boyd" userId="b4e2a44e-dc52-4894-bef1-d9af3a8b4110" providerId="ADAL" clId="{AAECD14F-CD1D-4192-9D3C-1A6F7684D1D9}" dt="2024-01-23T21:16:36.801" v="362" actId="1076"/>
          <ac:spMkLst>
            <pc:docMk/>
            <pc:sldMk cId="0" sldId="475"/>
            <ac:spMk id="20512" creationId="{69F0DA7F-B024-AD6A-93CA-C676BE2351BE}"/>
          </ac:spMkLst>
        </pc:spChg>
        <pc:spChg chg="mod">
          <ac:chgData name="Tia Boyd" userId="b4e2a44e-dc52-4894-bef1-d9af3a8b4110" providerId="ADAL" clId="{AAECD14F-CD1D-4192-9D3C-1A6F7684D1D9}" dt="2024-01-23T21:16:36.801" v="362" actId="1076"/>
          <ac:spMkLst>
            <pc:docMk/>
            <pc:sldMk cId="0" sldId="475"/>
            <ac:spMk id="20513" creationId="{E0C5E76D-37B5-3788-3FFA-2FF8F59E3C12}"/>
          </ac:spMkLst>
        </pc:spChg>
        <pc:spChg chg="del">
          <ac:chgData name="Tia Boyd" userId="b4e2a44e-dc52-4894-bef1-d9af3a8b4110" providerId="ADAL" clId="{AAECD14F-CD1D-4192-9D3C-1A6F7684D1D9}" dt="2024-01-23T21:16:32.803" v="361" actId="478"/>
          <ac:spMkLst>
            <pc:docMk/>
            <pc:sldMk cId="0" sldId="475"/>
            <ac:spMk id="2320387" creationId="{49EF59E2-96C1-A15D-06A1-43D38218553E}"/>
          </ac:spMkLst>
        </pc:spChg>
        <pc:spChg chg="del">
          <ac:chgData name="Tia Boyd" userId="b4e2a44e-dc52-4894-bef1-d9af3a8b4110" providerId="ADAL" clId="{AAECD14F-CD1D-4192-9D3C-1A6F7684D1D9}" dt="2024-01-23T21:16:29.034" v="359" actId="478"/>
          <ac:spMkLst>
            <pc:docMk/>
            <pc:sldMk cId="0" sldId="475"/>
            <ac:spMk id="2320389" creationId="{40DE599A-D7B4-BCE6-5D47-9B929F967B12}"/>
          </ac:spMkLst>
        </pc:spChg>
        <pc:spChg chg="mod">
          <ac:chgData name="Tia Boyd" userId="b4e2a44e-dc52-4894-bef1-d9af3a8b4110" providerId="ADAL" clId="{AAECD14F-CD1D-4192-9D3C-1A6F7684D1D9}" dt="2024-01-23T21:16:36.801" v="362" actId="1076"/>
          <ac:spMkLst>
            <pc:docMk/>
            <pc:sldMk cId="0" sldId="475"/>
            <ac:spMk id="2320401" creationId="{58D61EC5-5ED2-5E7E-600E-619723610DC6}"/>
          </ac:spMkLst>
        </pc:spChg>
        <pc:grpChg chg="mod">
          <ac:chgData name="Tia Boyd" userId="b4e2a44e-dc52-4894-bef1-d9af3a8b4110" providerId="ADAL" clId="{AAECD14F-CD1D-4192-9D3C-1A6F7684D1D9}" dt="2024-01-23T21:16:36.801" v="362" actId="1076"/>
          <ac:grpSpMkLst>
            <pc:docMk/>
            <pc:sldMk cId="0" sldId="475"/>
            <ac:grpSpMk id="2" creationId="{D6B2C2B8-6CD6-AE7C-994A-BF9885EC69A4}"/>
          </ac:grpSpMkLst>
        </pc:grpChg>
        <pc:grpChg chg="mod">
          <ac:chgData name="Tia Boyd" userId="b4e2a44e-dc52-4894-bef1-d9af3a8b4110" providerId="ADAL" clId="{AAECD14F-CD1D-4192-9D3C-1A6F7684D1D9}" dt="2024-01-23T21:16:36.801" v="362" actId="1076"/>
          <ac:grpSpMkLst>
            <pc:docMk/>
            <pc:sldMk cId="0" sldId="475"/>
            <ac:grpSpMk id="20495" creationId="{99AA9412-032D-592D-EE22-D0777599DD85}"/>
          </ac:grpSpMkLst>
        </pc:grpChg>
        <pc:grpChg chg="mod">
          <ac:chgData name="Tia Boyd" userId="b4e2a44e-dc52-4894-bef1-d9af3a8b4110" providerId="ADAL" clId="{AAECD14F-CD1D-4192-9D3C-1A6F7684D1D9}" dt="2024-01-23T21:16:36.801" v="362" actId="1076"/>
          <ac:grpSpMkLst>
            <pc:docMk/>
            <pc:sldMk cId="0" sldId="475"/>
            <ac:grpSpMk id="20499" creationId="{D2D02C17-51DD-96DF-98A2-5FC67B59B83A}"/>
          </ac:grpSpMkLst>
        </pc:grpChg>
        <pc:grpChg chg="mod">
          <ac:chgData name="Tia Boyd" userId="b4e2a44e-dc52-4894-bef1-d9af3a8b4110" providerId="ADAL" clId="{AAECD14F-CD1D-4192-9D3C-1A6F7684D1D9}" dt="2024-01-23T21:16:36.801" v="362" actId="1076"/>
          <ac:grpSpMkLst>
            <pc:docMk/>
            <pc:sldMk cId="0" sldId="475"/>
            <ac:grpSpMk id="20500" creationId="{DF702C50-617F-637D-8CED-3A22536E197C}"/>
          </ac:grpSpMkLst>
        </pc:grpChg>
        <pc:grpChg chg="mod">
          <ac:chgData name="Tia Boyd" userId="b4e2a44e-dc52-4894-bef1-d9af3a8b4110" providerId="ADAL" clId="{AAECD14F-CD1D-4192-9D3C-1A6F7684D1D9}" dt="2024-01-23T21:16:36.801" v="362" actId="1076"/>
          <ac:grpSpMkLst>
            <pc:docMk/>
            <pc:sldMk cId="0" sldId="475"/>
            <ac:grpSpMk id="20501" creationId="{D45DD5B2-F3D4-B5A5-9D2D-C244DD2852CD}"/>
          </ac:grpSpMkLst>
        </pc:grpChg>
      </pc:sldChg>
      <pc:sldChg chg="addSp delSp modSp mod modClrScheme chgLayout">
        <pc:chgData name="Tia Boyd" userId="b4e2a44e-dc52-4894-bef1-d9af3a8b4110" providerId="ADAL" clId="{AAECD14F-CD1D-4192-9D3C-1A6F7684D1D9}" dt="2024-01-23T21:17:30.418" v="375" actId="1076"/>
        <pc:sldMkLst>
          <pc:docMk/>
          <pc:sldMk cId="0" sldId="476"/>
        </pc:sldMkLst>
        <pc:spChg chg="add del mod">
          <ac:chgData name="Tia Boyd" userId="b4e2a44e-dc52-4894-bef1-d9af3a8b4110" providerId="ADAL" clId="{AAECD14F-CD1D-4192-9D3C-1A6F7684D1D9}" dt="2024-01-23T21:17:05.420" v="366" actId="6264"/>
          <ac:spMkLst>
            <pc:docMk/>
            <pc:sldMk cId="0" sldId="476"/>
            <ac:spMk id="2" creationId="{CDF1A62C-9B11-141A-B097-3B04437201FB}"/>
          </ac:spMkLst>
        </pc:spChg>
        <pc:spChg chg="add del mod">
          <ac:chgData name="Tia Boyd" userId="b4e2a44e-dc52-4894-bef1-d9af3a8b4110" providerId="ADAL" clId="{AAECD14F-CD1D-4192-9D3C-1A6F7684D1D9}" dt="2024-01-23T21:17:05.420" v="366" actId="6264"/>
          <ac:spMkLst>
            <pc:docMk/>
            <pc:sldMk cId="0" sldId="476"/>
            <ac:spMk id="3" creationId="{B5CA5698-803B-287F-C12C-005B7D501651}"/>
          </ac:spMkLst>
        </pc:spChg>
        <pc:spChg chg="add del mod">
          <ac:chgData name="Tia Boyd" userId="b4e2a44e-dc52-4894-bef1-d9af3a8b4110" providerId="ADAL" clId="{AAECD14F-CD1D-4192-9D3C-1A6F7684D1D9}" dt="2024-01-23T21:17:05.420" v="366" actId="6264"/>
          <ac:spMkLst>
            <pc:docMk/>
            <pc:sldMk cId="0" sldId="476"/>
            <ac:spMk id="4" creationId="{D0AADAFC-E706-1146-ACCC-83508DE54A9B}"/>
          </ac:spMkLst>
        </pc:spChg>
        <pc:spChg chg="add del mod">
          <ac:chgData name="Tia Boyd" userId="b4e2a44e-dc52-4894-bef1-d9af3a8b4110" providerId="ADAL" clId="{AAECD14F-CD1D-4192-9D3C-1A6F7684D1D9}" dt="2024-01-23T21:17:08.426" v="368" actId="478"/>
          <ac:spMkLst>
            <pc:docMk/>
            <pc:sldMk cId="0" sldId="476"/>
            <ac:spMk id="6" creationId="{FDF3D0F5-BB3D-053B-5264-004B6D351B83}"/>
          </ac:spMkLst>
        </pc:spChg>
        <pc:spChg chg="mod ord">
          <ac:chgData name="Tia Boyd" userId="b4e2a44e-dc52-4894-bef1-d9af3a8b4110" providerId="ADAL" clId="{AAECD14F-CD1D-4192-9D3C-1A6F7684D1D9}" dt="2024-01-23T21:17:05.420" v="366" actId="6264"/>
          <ac:spMkLst>
            <pc:docMk/>
            <pc:sldMk cId="0" sldId="476"/>
            <ac:spMk id="21506" creationId="{E0E3590F-A600-71FD-CF26-EF0B653702CD}"/>
          </ac:spMkLst>
        </pc:spChg>
        <pc:spChg chg="add del mod ord">
          <ac:chgData name="Tia Boyd" userId="b4e2a44e-dc52-4894-bef1-d9af3a8b4110" providerId="ADAL" clId="{AAECD14F-CD1D-4192-9D3C-1A6F7684D1D9}" dt="2024-01-23T21:17:12.661" v="369" actId="207"/>
          <ac:spMkLst>
            <pc:docMk/>
            <pc:sldMk cId="0" sldId="476"/>
            <ac:spMk id="21507" creationId="{34914F07-F209-8D66-8748-A3F8A56E4BC4}"/>
          </ac:spMkLst>
        </pc:spChg>
        <pc:spChg chg="mod ord">
          <ac:chgData name="Tia Boyd" userId="b4e2a44e-dc52-4894-bef1-d9af3a8b4110" providerId="ADAL" clId="{AAECD14F-CD1D-4192-9D3C-1A6F7684D1D9}" dt="2024-01-23T21:17:05.420" v="366" actId="6264"/>
          <ac:spMkLst>
            <pc:docMk/>
            <pc:sldMk cId="0" sldId="476"/>
            <ac:spMk id="21508" creationId="{B7B7B4F4-E15C-0EF1-56C7-D85DD30D691C}"/>
          </ac:spMkLst>
        </pc:spChg>
        <pc:spChg chg="mod">
          <ac:chgData name="Tia Boyd" userId="b4e2a44e-dc52-4894-bef1-d9af3a8b4110" providerId="ADAL" clId="{AAECD14F-CD1D-4192-9D3C-1A6F7684D1D9}" dt="2024-01-23T21:17:30.418" v="375" actId="1076"/>
          <ac:spMkLst>
            <pc:docMk/>
            <pc:sldMk cId="0" sldId="476"/>
            <ac:spMk id="21511" creationId="{075511EE-3FBC-8BFF-E195-D9BBDF17581C}"/>
          </ac:spMkLst>
        </pc:spChg>
        <pc:spChg chg="mod">
          <ac:chgData name="Tia Boyd" userId="b4e2a44e-dc52-4894-bef1-d9af3a8b4110" providerId="ADAL" clId="{AAECD14F-CD1D-4192-9D3C-1A6F7684D1D9}" dt="2024-01-23T21:17:19.636" v="371" actId="478"/>
          <ac:spMkLst>
            <pc:docMk/>
            <pc:sldMk cId="0" sldId="476"/>
            <ac:spMk id="21512" creationId="{539BAD6B-1C49-34E0-E5E5-7EEAD1B22A47}"/>
          </ac:spMkLst>
        </pc:spChg>
        <pc:spChg chg="mod">
          <ac:chgData name="Tia Boyd" userId="b4e2a44e-dc52-4894-bef1-d9af3a8b4110" providerId="ADAL" clId="{AAECD14F-CD1D-4192-9D3C-1A6F7684D1D9}" dt="2024-01-23T21:17:19.636" v="371" actId="478"/>
          <ac:spMkLst>
            <pc:docMk/>
            <pc:sldMk cId="0" sldId="476"/>
            <ac:spMk id="21513" creationId="{A838EFEB-48C8-D167-B470-D8C3FA314900}"/>
          </ac:spMkLst>
        </pc:spChg>
        <pc:spChg chg="mod">
          <ac:chgData name="Tia Boyd" userId="b4e2a44e-dc52-4894-bef1-d9af3a8b4110" providerId="ADAL" clId="{AAECD14F-CD1D-4192-9D3C-1A6F7684D1D9}" dt="2024-01-23T21:17:19.636" v="371" actId="478"/>
          <ac:spMkLst>
            <pc:docMk/>
            <pc:sldMk cId="0" sldId="476"/>
            <ac:spMk id="21514" creationId="{3A88395A-D578-D8F4-3E62-C6CD2AF93540}"/>
          </ac:spMkLst>
        </pc:spChg>
        <pc:spChg chg="mod">
          <ac:chgData name="Tia Boyd" userId="b4e2a44e-dc52-4894-bef1-d9af3a8b4110" providerId="ADAL" clId="{AAECD14F-CD1D-4192-9D3C-1A6F7684D1D9}" dt="2024-01-23T21:17:19.636" v="371" actId="478"/>
          <ac:spMkLst>
            <pc:docMk/>
            <pc:sldMk cId="0" sldId="476"/>
            <ac:spMk id="21515" creationId="{A98C9343-1B21-3D39-B31C-D4758209FAA1}"/>
          </ac:spMkLst>
        </pc:spChg>
        <pc:spChg chg="del mod">
          <ac:chgData name="Tia Boyd" userId="b4e2a44e-dc52-4894-bef1-d9af3a8b4110" providerId="ADAL" clId="{AAECD14F-CD1D-4192-9D3C-1A6F7684D1D9}" dt="2024-01-23T21:17:19.636" v="371" actId="478"/>
          <ac:spMkLst>
            <pc:docMk/>
            <pc:sldMk cId="0" sldId="476"/>
            <ac:spMk id="21516" creationId="{64B1DFCB-C788-11F2-FAEA-8CFBB1392B97}"/>
          </ac:spMkLst>
        </pc:spChg>
        <pc:spChg chg="mod">
          <ac:chgData name="Tia Boyd" userId="b4e2a44e-dc52-4894-bef1-d9af3a8b4110" providerId="ADAL" clId="{AAECD14F-CD1D-4192-9D3C-1A6F7684D1D9}" dt="2024-01-23T21:17:19.636" v="371" actId="478"/>
          <ac:spMkLst>
            <pc:docMk/>
            <pc:sldMk cId="0" sldId="476"/>
            <ac:spMk id="21517" creationId="{35C46F0E-A678-48B8-CB07-2A40C50CC807}"/>
          </ac:spMkLst>
        </pc:spChg>
        <pc:spChg chg="del mod">
          <ac:chgData name="Tia Boyd" userId="b4e2a44e-dc52-4894-bef1-d9af3a8b4110" providerId="ADAL" clId="{AAECD14F-CD1D-4192-9D3C-1A6F7684D1D9}" dt="2024-01-23T21:17:17.718" v="370" actId="478"/>
          <ac:spMkLst>
            <pc:docMk/>
            <pc:sldMk cId="0" sldId="476"/>
            <ac:spMk id="21518" creationId="{CD2DF962-7C7E-9955-DC5A-A65B527A4A85}"/>
          </ac:spMkLst>
        </pc:spChg>
        <pc:spChg chg="mod">
          <ac:chgData name="Tia Boyd" userId="b4e2a44e-dc52-4894-bef1-d9af3a8b4110" providerId="ADAL" clId="{AAECD14F-CD1D-4192-9D3C-1A6F7684D1D9}" dt="2024-01-23T21:17:19.636" v="371" actId="478"/>
          <ac:spMkLst>
            <pc:docMk/>
            <pc:sldMk cId="0" sldId="476"/>
            <ac:spMk id="21519" creationId="{D5B7C024-41B3-23BC-E8B6-BE7D670C948A}"/>
          </ac:spMkLst>
        </pc:spChg>
        <pc:spChg chg="mod">
          <ac:chgData name="Tia Boyd" userId="b4e2a44e-dc52-4894-bef1-d9af3a8b4110" providerId="ADAL" clId="{AAECD14F-CD1D-4192-9D3C-1A6F7684D1D9}" dt="2024-01-23T21:17:19.636" v="371" actId="478"/>
          <ac:spMkLst>
            <pc:docMk/>
            <pc:sldMk cId="0" sldId="476"/>
            <ac:spMk id="21520" creationId="{9E1ED04F-03A2-26E2-9ADB-B3A31C5B7415}"/>
          </ac:spMkLst>
        </pc:spChg>
        <pc:spChg chg="mod">
          <ac:chgData name="Tia Boyd" userId="b4e2a44e-dc52-4894-bef1-d9af3a8b4110" providerId="ADAL" clId="{AAECD14F-CD1D-4192-9D3C-1A6F7684D1D9}" dt="2024-01-23T21:17:19.636" v="371" actId="478"/>
          <ac:spMkLst>
            <pc:docMk/>
            <pc:sldMk cId="0" sldId="476"/>
            <ac:spMk id="21521" creationId="{50855726-8840-36C8-0CF5-B813FAE4AE74}"/>
          </ac:spMkLst>
        </pc:spChg>
        <pc:spChg chg="mod">
          <ac:chgData name="Tia Boyd" userId="b4e2a44e-dc52-4894-bef1-d9af3a8b4110" providerId="ADAL" clId="{AAECD14F-CD1D-4192-9D3C-1A6F7684D1D9}" dt="2024-01-23T21:17:19.636" v="371" actId="478"/>
          <ac:spMkLst>
            <pc:docMk/>
            <pc:sldMk cId="0" sldId="476"/>
            <ac:spMk id="21522" creationId="{D35B192B-68E7-C1D2-B0F5-004E3A3774E4}"/>
          </ac:spMkLst>
        </pc:spChg>
        <pc:spChg chg="mod">
          <ac:chgData name="Tia Boyd" userId="b4e2a44e-dc52-4894-bef1-d9af3a8b4110" providerId="ADAL" clId="{AAECD14F-CD1D-4192-9D3C-1A6F7684D1D9}" dt="2024-01-23T21:17:19.636" v="371" actId="478"/>
          <ac:spMkLst>
            <pc:docMk/>
            <pc:sldMk cId="0" sldId="476"/>
            <ac:spMk id="21523" creationId="{C4CC9D68-7D09-6681-3908-A17C3EE9D332}"/>
          </ac:spMkLst>
        </pc:spChg>
        <pc:spChg chg="mod">
          <ac:chgData name="Tia Boyd" userId="b4e2a44e-dc52-4894-bef1-d9af3a8b4110" providerId="ADAL" clId="{AAECD14F-CD1D-4192-9D3C-1A6F7684D1D9}" dt="2024-01-23T21:17:19.636" v="371" actId="478"/>
          <ac:spMkLst>
            <pc:docMk/>
            <pc:sldMk cId="0" sldId="476"/>
            <ac:spMk id="21524" creationId="{25BBD99E-AA3C-592D-0DD1-30B22AA41662}"/>
          </ac:spMkLst>
        </pc:spChg>
        <pc:spChg chg="mod">
          <ac:chgData name="Tia Boyd" userId="b4e2a44e-dc52-4894-bef1-d9af3a8b4110" providerId="ADAL" clId="{AAECD14F-CD1D-4192-9D3C-1A6F7684D1D9}" dt="2024-01-23T21:17:19.636" v="371" actId="478"/>
          <ac:spMkLst>
            <pc:docMk/>
            <pc:sldMk cId="0" sldId="476"/>
            <ac:spMk id="21525" creationId="{BFFEBD1A-A058-2DE1-83B3-E9E7C162CEBD}"/>
          </ac:spMkLst>
        </pc:spChg>
        <pc:spChg chg="mod">
          <ac:chgData name="Tia Boyd" userId="b4e2a44e-dc52-4894-bef1-d9af3a8b4110" providerId="ADAL" clId="{AAECD14F-CD1D-4192-9D3C-1A6F7684D1D9}" dt="2024-01-23T21:17:19.636" v="371" actId="478"/>
          <ac:spMkLst>
            <pc:docMk/>
            <pc:sldMk cId="0" sldId="476"/>
            <ac:spMk id="21526" creationId="{0B6D3D04-EB46-1F36-4BA2-9ED705CB77BD}"/>
          </ac:spMkLst>
        </pc:spChg>
        <pc:spChg chg="mod">
          <ac:chgData name="Tia Boyd" userId="b4e2a44e-dc52-4894-bef1-d9af3a8b4110" providerId="ADAL" clId="{AAECD14F-CD1D-4192-9D3C-1A6F7684D1D9}" dt="2024-01-23T21:17:19.636" v="371" actId="478"/>
          <ac:spMkLst>
            <pc:docMk/>
            <pc:sldMk cId="0" sldId="476"/>
            <ac:spMk id="21527" creationId="{80FADA4A-F44D-C9CB-D5F2-9CD2740480D8}"/>
          </ac:spMkLst>
        </pc:spChg>
        <pc:spChg chg="mod">
          <ac:chgData name="Tia Boyd" userId="b4e2a44e-dc52-4894-bef1-d9af3a8b4110" providerId="ADAL" clId="{AAECD14F-CD1D-4192-9D3C-1A6F7684D1D9}" dt="2024-01-23T21:17:19.636" v="371" actId="478"/>
          <ac:spMkLst>
            <pc:docMk/>
            <pc:sldMk cId="0" sldId="476"/>
            <ac:spMk id="21528" creationId="{551EAB79-217B-9095-B1C6-68C3F1F96D01}"/>
          </ac:spMkLst>
        </pc:spChg>
        <pc:spChg chg="mod">
          <ac:chgData name="Tia Boyd" userId="b4e2a44e-dc52-4894-bef1-d9af3a8b4110" providerId="ADAL" clId="{AAECD14F-CD1D-4192-9D3C-1A6F7684D1D9}" dt="2024-01-23T21:17:19.636" v="371" actId="478"/>
          <ac:spMkLst>
            <pc:docMk/>
            <pc:sldMk cId="0" sldId="476"/>
            <ac:spMk id="21529" creationId="{DDB72E93-3A4F-BEFB-E354-C5F1239891ED}"/>
          </ac:spMkLst>
        </pc:spChg>
        <pc:spChg chg="mod">
          <ac:chgData name="Tia Boyd" userId="b4e2a44e-dc52-4894-bef1-d9af3a8b4110" providerId="ADAL" clId="{AAECD14F-CD1D-4192-9D3C-1A6F7684D1D9}" dt="2024-01-23T21:17:19.636" v="371" actId="478"/>
          <ac:spMkLst>
            <pc:docMk/>
            <pc:sldMk cId="0" sldId="476"/>
            <ac:spMk id="21530" creationId="{90A4CF02-E7D9-49AD-0AD3-34642ECB9413}"/>
          </ac:spMkLst>
        </pc:spChg>
        <pc:spChg chg="mod">
          <ac:chgData name="Tia Boyd" userId="b4e2a44e-dc52-4894-bef1-d9af3a8b4110" providerId="ADAL" clId="{AAECD14F-CD1D-4192-9D3C-1A6F7684D1D9}" dt="2024-01-23T21:17:19.636" v="371" actId="478"/>
          <ac:spMkLst>
            <pc:docMk/>
            <pc:sldMk cId="0" sldId="476"/>
            <ac:spMk id="21531" creationId="{17664FB5-FE4B-2B67-5B38-C7B6106320BA}"/>
          </ac:spMkLst>
        </pc:spChg>
        <pc:spChg chg="mod">
          <ac:chgData name="Tia Boyd" userId="b4e2a44e-dc52-4894-bef1-d9af3a8b4110" providerId="ADAL" clId="{AAECD14F-CD1D-4192-9D3C-1A6F7684D1D9}" dt="2024-01-23T21:17:19.636" v="371" actId="478"/>
          <ac:spMkLst>
            <pc:docMk/>
            <pc:sldMk cId="0" sldId="476"/>
            <ac:spMk id="21532" creationId="{4665B18B-91BD-CE87-42C5-E09F1E4D4BC0}"/>
          </ac:spMkLst>
        </pc:spChg>
        <pc:spChg chg="mod">
          <ac:chgData name="Tia Boyd" userId="b4e2a44e-dc52-4894-bef1-d9af3a8b4110" providerId="ADAL" clId="{AAECD14F-CD1D-4192-9D3C-1A6F7684D1D9}" dt="2024-01-23T21:17:19.636" v="371" actId="478"/>
          <ac:spMkLst>
            <pc:docMk/>
            <pc:sldMk cId="0" sldId="476"/>
            <ac:spMk id="21533" creationId="{E5BE10AB-A55B-9BD3-9A42-E9C6D419B4E2}"/>
          </ac:spMkLst>
        </pc:spChg>
        <pc:spChg chg="mod">
          <ac:chgData name="Tia Boyd" userId="b4e2a44e-dc52-4894-bef1-d9af3a8b4110" providerId="ADAL" clId="{AAECD14F-CD1D-4192-9D3C-1A6F7684D1D9}" dt="2024-01-23T21:17:19.636" v="371" actId="478"/>
          <ac:spMkLst>
            <pc:docMk/>
            <pc:sldMk cId="0" sldId="476"/>
            <ac:spMk id="21534" creationId="{9B585BA6-D089-93C8-081B-D1162BFEBB7E}"/>
          </ac:spMkLst>
        </pc:spChg>
        <pc:spChg chg="mod">
          <ac:chgData name="Tia Boyd" userId="b4e2a44e-dc52-4894-bef1-d9af3a8b4110" providerId="ADAL" clId="{AAECD14F-CD1D-4192-9D3C-1A6F7684D1D9}" dt="2024-01-23T21:17:19.636" v="371" actId="478"/>
          <ac:spMkLst>
            <pc:docMk/>
            <pc:sldMk cId="0" sldId="476"/>
            <ac:spMk id="21535" creationId="{E7BFE21A-CD98-ED65-8C63-326ABD76E3FC}"/>
          </ac:spMkLst>
        </pc:spChg>
        <pc:spChg chg="mod">
          <ac:chgData name="Tia Boyd" userId="b4e2a44e-dc52-4894-bef1-d9af3a8b4110" providerId="ADAL" clId="{AAECD14F-CD1D-4192-9D3C-1A6F7684D1D9}" dt="2024-01-23T21:17:19.636" v="371" actId="478"/>
          <ac:spMkLst>
            <pc:docMk/>
            <pc:sldMk cId="0" sldId="476"/>
            <ac:spMk id="21536" creationId="{AA1FA188-D42C-B511-176C-D695904D72FC}"/>
          </ac:spMkLst>
        </pc:spChg>
        <pc:spChg chg="mod">
          <ac:chgData name="Tia Boyd" userId="b4e2a44e-dc52-4894-bef1-d9af3a8b4110" providerId="ADAL" clId="{AAECD14F-CD1D-4192-9D3C-1A6F7684D1D9}" dt="2024-01-23T21:17:19.636" v="371" actId="478"/>
          <ac:spMkLst>
            <pc:docMk/>
            <pc:sldMk cId="0" sldId="476"/>
            <ac:spMk id="21537" creationId="{D25BFA76-C939-EB5B-2E63-B281E3785BFB}"/>
          </ac:spMkLst>
        </pc:spChg>
        <pc:spChg chg="mod">
          <ac:chgData name="Tia Boyd" userId="b4e2a44e-dc52-4894-bef1-d9af3a8b4110" providerId="ADAL" clId="{AAECD14F-CD1D-4192-9D3C-1A6F7684D1D9}" dt="2024-01-23T21:17:19.636" v="371" actId="478"/>
          <ac:spMkLst>
            <pc:docMk/>
            <pc:sldMk cId="0" sldId="476"/>
            <ac:spMk id="21538" creationId="{846DC0A0-2C0A-2335-A393-5A8BDA99C228}"/>
          </ac:spMkLst>
        </pc:spChg>
        <pc:spChg chg="mod">
          <ac:chgData name="Tia Boyd" userId="b4e2a44e-dc52-4894-bef1-d9af3a8b4110" providerId="ADAL" clId="{AAECD14F-CD1D-4192-9D3C-1A6F7684D1D9}" dt="2024-01-23T21:17:19.636" v="371" actId="478"/>
          <ac:spMkLst>
            <pc:docMk/>
            <pc:sldMk cId="0" sldId="476"/>
            <ac:spMk id="21539" creationId="{FBB0B770-8D5F-8516-C3B2-C0C9BFE02108}"/>
          </ac:spMkLst>
        </pc:spChg>
        <pc:spChg chg="mod">
          <ac:chgData name="Tia Boyd" userId="b4e2a44e-dc52-4894-bef1-d9af3a8b4110" providerId="ADAL" clId="{AAECD14F-CD1D-4192-9D3C-1A6F7684D1D9}" dt="2024-01-23T21:17:19.636" v="371" actId="478"/>
          <ac:spMkLst>
            <pc:docMk/>
            <pc:sldMk cId="0" sldId="476"/>
            <ac:spMk id="21540" creationId="{569EB3D1-8DC0-B4C7-567A-71FF88D3D7FF}"/>
          </ac:spMkLst>
        </pc:spChg>
        <pc:spChg chg="mod">
          <ac:chgData name="Tia Boyd" userId="b4e2a44e-dc52-4894-bef1-d9af3a8b4110" providerId="ADAL" clId="{AAECD14F-CD1D-4192-9D3C-1A6F7684D1D9}" dt="2024-01-23T21:17:19.636" v="371" actId="478"/>
          <ac:spMkLst>
            <pc:docMk/>
            <pc:sldMk cId="0" sldId="476"/>
            <ac:spMk id="21541" creationId="{127BD97D-B44B-2A59-0E8E-F6FDE0395D1A}"/>
          </ac:spMkLst>
        </pc:spChg>
        <pc:spChg chg="mod">
          <ac:chgData name="Tia Boyd" userId="b4e2a44e-dc52-4894-bef1-d9af3a8b4110" providerId="ADAL" clId="{AAECD14F-CD1D-4192-9D3C-1A6F7684D1D9}" dt="2024-01-23T21:17:19.636" v="371" actId="478"/>
          <ac:spMkLst>
            <pc:docMk/>
            <pc:sldMk cId="0" sldId="476"/>
            <ac:spMk id="21542" creationId="{EE604A59-5833-4841-1EAD-C3D996E39C99}"/>
          </ac:spMkLst>
        </pc:spChg>
        <pc:spChg chg="mod">
          <ac:chgData name="Tia Boyd" userId="b4e2a44e-dc52-4894-bef1-d9af3a8b4110" providerId="ADAL" clId="{AAECD14F-CD1D-4192-9D3C-1A6F7684D1D9}" dt="2024-01-23T21:17:19.636" v="371" actId="478"/>
          <ac:spMkLst>
            <pc:docMk/>
            <pc:sldMk cId="0" sldId="476"/>
            <ac:spMk id="21543" creationId="{CAB20DB3-8D91-E844-225F-2DCA45611B9D}"/>
          </ac:spMkLst>
        </pc:spChg>
        <pc:spChg chg="mod">
          <ac:chgData name="Tia Boyd" userId="b4e2a44e-dc52-4894-bef1-d9af3a8b4110" providerId="ADAL" clId="{AAECD14F-CD1D-4192-9D3C-1A6F7684D1D9}" dt="2024-01-23T21:17:19.636" v="371" actId="478"/>
          <ac:spMkLst>
            <pc:docMk/>
            <pc:sldMk cId="0" sldId="476"/>
            <ac:spMk id="21544" creationId="{991F1E29-9A51-14F1-65B8-C1086147850D}"/>
          </ac:spMkLst>
        </pc:spChg>
        <pc:spChg chg="mod">
          <ac:chgData name="Tia Boyd" userId="b4e2a44e-dc52-4894-bef1-d9af3a8b4110" providerId="ADAL" clId="{AAECD14F-CD1D-4192-9D3C-1A6F7684D1D9}" dt="2024-01-23T21:17:19.636" v="371" actId="478"/>
          <ac:spMkLst>
            <pc:docMk/>
            <pc:sldMk cId="0" sldId="476"/>
            <ac:spMk id="21545" creationId="{3C1505F0-B84B-B004-17A1-CB906A0B3DBD}"/>
          </ac:spMkLst>
        </pc:spChg>
        <pc:spChg chg="mod">
          <ac:chgData name="Tia Boyd" userId="b4e2a44e-dc52-4894-bef1-d9af3a8b4110" providerId="ADAL" clId="{AAECD14F-CD1D-4192-9D3C-1A6F7684D1D9}" dt="2024-01-23T21:17:19.636" v="371" actId="478"/>
          <ac:spMkLst>
            <pc:docMk/>
            <pc:sldMk cId="0" sldId="476"/>
            <ac:spMk id="21546" creationId="{14CD77F0-1288-A978-F6BA-6B0357BFA4E0}"/>
          </ac:spMkLst>
        </pc:spChg>
        <pc:spChg chg="mod">
          <ac:chgData name="Tia Boyd" userId="b4e2a44e-dc52-4894-bef1-d9af3a8b4110" providerId="ADAL" clId="{AAECD14F-CD1D-4192-9D3C-1A6F7684D1D9}" dt="2024-01-23T21:17:19.636" v="371" actId="478"/>
          <ac:spMkLst>
            <pc:docMk/>
            <pc:sldMk cId="0" sldId="476"/>
            <ac:spMk id="21547" creationId="{1598DC57-2AB9-5A8C-65F5-18DCFA063C04}"/>
          </ac:spMkLst>
        </pc:spChg>
        <pc:spChg chg="mod">
          <ac:chgData name="Tia Boyd" userId="b4e2a44e-dc52-4894-bef1-d9af3a8b4110" providerId="ADAL" clId="{AAECD14F-CD1D-4192-9D3C-1A6F7684D1D9}" dt="2024-01-23T21:17:19.636" v="371" actId="478"/>
          <ac:spMkLst>
            <pc:docMk/>
            <pc:sldMk cId="0" sldId="476"/>
            <ac:spMk id="21548" creationId="{70D7C20A-AEA2-4F89-8BBB-113438FC84BF}"/>
          </ac:spMkLst>
        </pc:spChg>
        <pc:spChg chg="mod">
          <ac:chgData name="Tia Boyd" userId="b4e2a44e-dc52-4894-bef1-d9af3a8b4110" providerId="ADAL" clId="{AAECD14F-CD1D-4192-9D3C-1A6F7684D1D9}" dt="2024-01-23T21:17:19.636" v="371" actId="478"/>
          <ac:spMkLst>
            <pc:docMk/>
            <pc:sldMk cId="0" sldId="476"/>
            <ac:spMk id="21549" creationId="{01B3BF48-2143-280B-583B-E2927EB191BC}"/>
          </ac:spMkLst>
        </pc:spChg>
        <pc:spChg chg="mod">
          <ac:chgData name="Tia Boyd" userId="b4e2a44e-dc52-4894-bef1-d9af3a8b4110" providerId="ADAL" clId="{AAECD14F-CD1D-4192-9D3C-1A6F7684D1D9}" dt="2024-01-23T21:17:19.636" v="371" actId="478"/>
          <ac:spMkLst>
            <pc:docMk/>
            <pc:sldMk cId="0" sldId="476"/>
            <ac:spMk id="21550" creationId="{02E874FC-C63E-76A8-FE49-3B8D725A983C}"/>
          </ac:spMkLst>
        </pc:spChg>
        <pc:spChg chg="mod">
          <ac:chgData name="Tia Boyd" userId="b4e2a44e-dc52-4894-bef1-d9af3a8b4110" providerId="ADAL" clId="{AAECD14F-CD1D-4192-9D3C-1A6F7684D1D9}" dt="2024-01-23T21:17:19.636" v="371" actId="478"/>
          <ac:spMkLst>
            <pc:docMk/>
            <pc:sldMk cId="0" sldId="476"/>
            <ac:spMk id="21551" creationId="{AB9675F0-7B9D-AAE4-2864-FAC4F319F182}"/>
          </ac:spMkLst>
        </pc:spChg>
        <pc:spChg chg="mod">
          <ac:chgData name="Tia Boyd" userId="b4e2a44e-dc52-4894-bef1-d9af3a8b4110" providerId="ADAL" clId="{AAECD14F-CD1D-4192-9D3C-1A6F7684D1D9}" dt="2024-01-23T21:17:19.636" v="371" actId="478"/>
          <ac:spMkLst>
            <pc:docMk/>
            <pc:sldMk cId="0" sldId="476"/>
            <ac:spMk id="21552" creationId="{7D318052-DC9E-2AA2-DC97-0869BCE3CB8C}"/>
          </ac:spMkLst>
        </pc:spChg>
        <pc:grpChg chg="del mod">
          <ac:chgData name="Tia Boyd" userId="b4e2a44e-dc52-4894-bef1-d9af3a8b4110" providerId="ADAL" clId="{AAECD14F-CD1D-4192-9D3C-1A6F7684D1D9}" dt="2024-01-23T21:17:21.485" v="372" actId="478"/>
          <ac:grpSpMkLst>
            <pc:docMk/>
            <pc:sldMk cId="0" sldId="476"/>
            <ac:grpSpMk id="21510" creationId="{4938A962-D9DE-F3E9-8219-A4769E14810C}"/>
          </ac:grpSpMkLst>
        </pc:grpChg>
      </pc:sldChg>
      <pc:sldChg chg="modSp mod modClrScheme chgLayout modNotesTx">
        <pc:chgData name="Tia Boyd" userId="b4e2a44e-dc52-4894-bef1-d9af3a8b4110" providerId="ADAL" clId="{AAECD14F-CD1D-4192-9D3C-1A6F7684D1D9}" dt="2024-01-23T21:17:54.988" v="378" actId="120"/>
        <pc:sldMkLst>
          <pc:docMk/>
          <pc:sldMk cId="0" sldId="480"/>
        </pc:sldMkLst>
        <pc:spChg chg="mod ord">
          <ac:chgData name="Tia Boyd" userId="b4e2a44e-dc52-4894-bef1-d9af3a8b4110" providerId="ADAL" clId="{AAECD14F-CD1D-4192-9D3C-1A6F7684D1D9}" dt="2024-01-23T21:06:46.058" v="2" actId="700"/>
          <ac:spMkLst>
            <pc:docMk/>
            <pc:sldMk cId="0" sldId="480"/>
            <ac:spMk id="23554" creationId="{A269A6FD-19DE-2E65-04A2-FC562F0797AE}"/>
          </ac:spMkLst>
        </pc:spChg>
        <pc:spChg chg="mod ord">
          <ac:chgData name="Tia Boyd" userId="b4e2a44e-dc52-4894-bef1-d9af3a8b4110" providerId="ADAL" clId="{AAECD14F-CD1D-4192-9D3C-1A6F7684D1D9}" dt="2024-01-23T21:06:46.058" v="2" actId="700"/>
          <ac:spMkLst>
            <pc:docMk/>
            <pc:sldMk cId="0" sldId="480"/>
            <ac:spMk id="23555" creationId="{6271AE97-AA51-A91C-15EA-E78F92D21DA8}"/>
          </ac:spMkLst>
        </pc:spChg>
        <pc:picChg chg="mod ord">
          <ac:chgData name="Tia Boyd" userId="b4e2a44e-dc52-4894-bef1-d9af3a8b4110" providerId="ADAL" clId="{AAECD14F-CD1D-4192-9D3C-1A6F7684D1D9}" dt="2024-01-23T21:06:46.058" v="2" actId="700"/>
          <ac:picMkLst>
            <pc:docMk/>
            <pc:sldMk cId="0" sldId="480"/>
            <ac:picMk id="23557" creationId="{4A5D2017-ABD9-BD52-A269-6FD23237DA48}"/>
          </ac:picMkLst>
        </pc:picChg>
      </pc:sldChg>
      <pc:sldChg chg="addSp delSp modSp mod modClrScheme chgLayout">
        <pc:chgData name="Tia Boyd" userId="b4e2a44e-dc52-4894-bef1-d9af3a8b4110" providerId="ADAL" clId="{AAECD14F-CD1D-4192-9D3C-1A6F7684D1D9}" dt="2024-01-23T21:17:43.324" v="377" actId="478"/>
        <pc:sldMkLst>
          <pc:docMk/>
          <pc:sldMk cId="0" sldId="481"/>
        </pc:sldMkLst>
        <pc:spChg chg="add del mod ord">
          <ac:chgData name="Tia Boyd" userId="b4e2a44e-dc52-4894-bef1-d9af3a8b4110" providerId="ADAL" clId="{AAECD14F-CD1D-4192-9D3C-1A6F7684D1D9}" dt="2024-01-23T21:17:43.324" v="377" actId="478"/>
          <ac:spMkLst>
            <pc:docMk/>
            <pc:sldMk cId="0" sldId="481"/>
            <ac:spMk id="2" creationId="{4672AB2F-624A-5BE2-0C61-CB2C295C73D2}"/>
          </ac:spMkLst>
        </pc:spChg>
        <pc:spChg chg="add del mod ord">
          <ac:chgData name="Tia Boyd" userId="b4e2a44e-dc52-4894-bef1-d9af3a8b4110" providerId="ADAL" clId="{AAECD14F-CD1D-4192-9D3C-1A6F7684D1D9}" dt="2024-01-23T21:17:42.117" v="376" actId="478"/>
          <ac:spMkLst>
            <pc:docMk/>
            <pc:sldMk cId="0" sldId="481"/>
            <ac:spMk id="3" creationId="{FF62FC28-4D84-107A-D1A8-2D9A78314CF6}"/>
          </ac:spMkLst>
        </pc:spChg>
        <pc:spChg chg="mod ord">
          <ac:chgData name="Tia Boyd" userId="b4e2a44e-dc52-4894-bef1-d9af3a8b4110" providerId="ADAL" clId="{AAECD14F-CD1D-4192-9D3C-1A6F7684D1D9}" dt="2024-01-23T21:06:46.058" v="2" actId="700"/>
          <ac:spMkLst>
            <pc:docMk/>
            <pc:sldMk cId="0" sldId="481"/>
            <ac:spMk id="22530" creationId="{3AFC763A-F4E3-8DC5-1EB3-BB973867CB3D}"/>
          </ac:spMkLst>
        </pc:spChg>
      </pc:sldChg>
      <pc:sldChg chg="addSp delSp modSp mod modClrScheme chgLayout">
        <pc:chgData name="Tia Boyd" userId="b4e2a44e-dc52-4894-bef1-d9af3a8b4110" providerId="ADAL" clId="{AAECD14F-CD1D-4192-9D3C-1A6F7684D1D9}" dt="2024-01-23T21:18:06.533" v="379" actId="478"/>
        <pc:sldMkLst>
          <pc:docMk/>
          <pc:sldMk cId="0" sldId="482"/>
        </pc:sldMkLst>
        <pc:spChg chg="mod ord">
          <ac:chgData name="Tia Boyd" userId="b4e2a44e-dc52-4894-bef1-d9af3a8b4110" providerId="ADAL" clId="{AAECD14F-CD1D-4192-9D3C-1A6F7684D1D9}" dt="2024-01-23T21:06:46.058" v="2" actId="700"/>
          <ac:spMkLst>
            <pc:docMk/>
            <pc:sldMk cId="0" sldId="482"/>
            <ac:spMk id="2" creationId="{9A4503C2-DBEB-7ADC-611A-E44F2097EC7F}"/>
          </ac:spMkLst>
        </pc:spChg>
        <pc:spChg chg="add del mod ord">
          <ac:chgData name="Tia Boyd" userId="b4e2a44e-dc52-4894-bef1-d9af3a8b4110" providerId="ADAL" clId="{AAECD14F-CD1D-4192-9D3C-1A6F7684D1D9}" dt="2024-01-23T21:18:06.533" v="379" actId="478"/>
          <ac:spMkLst>
            <pc:docMk/>
            <pc:sldMk cId="0" sldId="482"/>
            <ac:spMk id="3" creationId="{23AC3B56-408F-C364-35B7-38794F12925A}"/>
          </ac:spMkLst>
        </pc:spChg>
        <pc:spChg chg="mod ord">
          <ac:chgData name="Tia Boyd" userId="b4e2a44e-dc52-4894-bef1-d9af3a8b4110" providerId="ADAL" clId="{AAECD14F-CD1D-4192-9D3C-1A6F7684D1D9}" dt="2024-01-23T21:06:46.058" v="2" actId="700"/>
          <ac:spMkLst>
            <pc:docMk/>
            <pc:sldMk cId="0" sldId="482"/>
            <ac:spMk id="24579" creationId="{569A36D7-D897-70A0-76CD-018B27C92927}"/>
          </ac:spMkLst>
        </pc:spChg>
      </pc:sldChg>
      <pc:sldChg chg="addSp delSp modSp mod modClrScheme modAnim chgLayout">
        <pc:chgData name="Tia Boyd" userId="b4e2a44e-dc52-4894-bef1-d9af3a8b4110" providerId="ADAL" clId="{AAECD14F-CD1D-4192-9D3C-1A6F7684D1D9}" dt="2024-01-23T21:23:56.019" v="441" actId="207"/>
        <pc:sldMkLst>
          <pc:docMk/>
          <pc:sldMk cId="0" sldId="483"/>
        </pc:sldMkLst>
        <pc:spChg chg="add del mod ord">
          <ac:chgData name="Tia Boyd" userId="b4e2a44e-dc52-4894-bef1-d9af3a8b4110" providerId="ADAL" clId="{AAECD14F-CD1D-4192-9D3C-1A6F7684D1D9}" dt="2024-01-23T21:21:50.768" v="426" actId="478"/>
          <ac:spMkLst>
            <pc:docMk/>
            <pc:sldMk cId="0" sldId="483"/>
            <ac:spMk id="3" creationId="{79849FA6-B2C9-29A9-F6CF-F63EF8C9BBB2}"/>
          </ac:spMkLst>
        </pc:spChg>
        <pc:spChg chg="mod ord">
          <ac:chgData name="Tia Boyd" userId="b4e2a44e-dc52-4894-bef1-d9af3a8b4110" providerId="ADAL" clId="{AAECD14F-CD1D-4192-9D3C-1A6F7684D1D9}" dt="2024-01-23T21:06:46.058" v="2" actId="700"/>
          <ac:spMkLst>
            <pc:docMk/>
            <pc:sldMk cId="0" sldId="483"/>
            <ac:spMk id="31746" creationId="{7BE15CB4-4D81-6FA3-3A04-F8F87E23317C}"/>
          </ac:spMkLst>
        </pc:spChg>
        <pc:spChg chg="mod ord">
          <ac:chgData name="Tia Boyd" userId="b4e2a44e-dc52-4894-bef1-d9af3a8b4110" providerId="ADAL" clId="{AAECD14F-CD1D-4192-9D3C-1A6F7684D1D9}" dt="2024-01-23T21:23:56.019" v="441" actId="207"/>
          <ac:spMkLst>
            <pc:docMk/>
            <pc:sldMk cId="0" sldId="483"/>
            <ac:spMk id="31753" creationId="{07B006EA-82EB-8C97-6A65-FEE132A97A3E}"/>
          </ac:spMkLst>
        </pc:spChg>
      </pc:sldChg>
      <pc:sldChg chg="addSp delSp modSp mod modClrScheme chgLayout">
        <pc:chgData name="Tia Boyd" userId="b4e2a44e-dc52-4894-bef1-d9af3a8b4110" providerId="ADAL" clId="{AAECD14F-CD1D-4192-9D3C-1A6F7684D1D9}" dt="2024-01-23T21:07:34.940" v="34" actId="6264"/>
        <pc:sldMkLst>
          <pc:docMk/>
          <pc:sldMk cId="1356458904" sldId="490"/>
        </pc:sldMkLst>
        <pc:spChg chg="add del mod">
          <ac:chgData name="Tia Boyd" userId="b4e2a44e-dc52-4894-bef1-d9af3a8b4110" providerId="ADAL" clId="{AAECD14F-CD1D-4192-9D3C-1A6F7684D1D9}" dt="2024-01-23T21:07:34.940" v="34" actId="6264"/>
          <ac:spMkLst>
            <pc:docMk/>
            <pc:sldMk cId="1356458904" sldId="490"/>
            <ac:spMk id="2" creationId="{7DB2BB73-66ED-B44D-F696-668E44211E28}"/>
          </ac:spMkLst>
        </pc:spChg>
        <pc:spChg chg="add del mod">
          <ac:chgData name="Tia Boyd" userId="b4e2a44e-dc52-4894-bef1-d9af3a8b4110" providerId="ADAL" clId="{AAECD14F-CD1D-4192-9D3C-1A6F7684D1D9}" dt="2024-01-23T21:07:34.940" v="34" actId="6264"/>
          <ac:spMkLst>
            <pc:docMk/>
            <pc:sldMk cId="1356458904" sldId="490"/>
            <ac:spMk id="3" creationId="{3D5A7505-F5C3-CC95-8945-63375E772437}"/>
          </ac:spMkLst>
        </pc:spChg>
        <pc:spChg chg="mod ord">
          <ac:chgData name="Tia Boyd" userId="b4e2a44e-dc52-4894-bef1-d9af3a8b4110" providerId="ADAL" clId="{AAECD14F-CD1D-4192-9D3C-1A6F7684D1D9}" dt="2024-01-23T21:07:34.940" v="34" actId="6264"/>
          <ac:spMkLst>
            <pc:docMk/>
            <pc:sldMk cId="1356458904" sldId="490"/>
            <ac:spMk id="5" creationId="{BA73F345-49D3-AD2A-EC3F-53F9DBBB9059}"/>
          </ac:spMkLst>
        </pc:spChg>
        <pc:spChg chg="mod ord">
          <ac:chgData name="Tia Boyd" userId="b4e2a44e-dc52-4894-bef1-d9af3a8b4110" providerId="ADAL" clId="{AAECD14F-CD1D-4192-9D3C-1A6F7684D1D9}" dt="2024-01-23T21:07:34.940" v="34" actId="6264"/>
          <ac:spMkLst>
            <pc:docMk/>
            <pc:sldMk cId="1356458904" sldId="490"/>
            <ac:spMk id="6" creationId="{14513B77-76E1-7E25-1303-29008127DB31}"/>
          </ac:spMkLst>
        </pc:spChg>
      </pc:sldChg>
      <pc:sldChg chg="modSp mod modClrScheme chgLayout">
        <pc:chgData name="Tia Boyd" userId="b4e2a44e-dc52-4894-bef1-d9af3a8b4110" providerId="ADAL" clId="{AAECD14F-CD1D-4192-9D3C-1A6F7684D1D9}" dt="2024-01-23T21:06:51.615" v="3" actId="700"/>
        <pc:sldMkLst>
          <pc:docMk/>
          <pc:sldMk cId="3474020862" sldId="491"/>
        </pc:sldMkLst>
        <pc:spChg chg="mod ord">
          <ac:chgData name="Tia Boyd" userId="b4e2a44e-dc52-4894-bef1-d9af3a8b4110" providerId="ADAL" clId="{AAECD14F-CD1D-4192-9D3C-1A6F7684D1D9}" dt="2024-01-23T21:06:51.615" v="3" actId="700"/>
          <ac:spMkLst>
            <pc:docMk/>
            <pc:sldMk cId="3474020862" sldId="491"/>
            <ac:spMk id="4" creationId="{DE5E8B91-8DE4-BB04-78D4-66EA83FF91B1}"/>
          </ac:spMkLst>
        </pc:spChg>
        <pc:spChg chg="mod ord">
          <ac:chgData name="Tia Boyd" userId="b4e2a44e-dc52-4894-bef1-d9af3a8b4110" providerId="ADAL" clId="{AAECD14F-CD1D-4192-9D3C-1A6F7684D1D9}" dt="2024-01-23T21:06:51.615" v="3" actId="700"/>
          <ac:spMkLst>
            <pc:docMk/>
            <pc:sldMk cId="3474020862" sldId="491"/>
            <ac:spMk id="5" creationId="{A58861EA-1E1D-CFEB-8BBE-1E02284C9138}"/>
          </ac:spMkLst>
        </pc:spChg>
      </pc:sldChg>
      <pc:sldChg chg="modSp mod modClrScheme chgLayout">
        <pc:chgData name="Tia Boyd" userId="b4e2a44e-dc52-4894-bef1-d9af3a8b4110" providerId="ADAL" clId="{AAECD14F-CD1D-4192-9D3C-1A6F7684D1D9}" dt="2024-01-23T21:21:43.794" v="424" actId="1076"/>
        <pc:sldMkLst>
          <pc:docMk/>
          <pc:sldMk cId="3752184880" sldId="2387"/>
        </pc:sldMkLst>
        <pc:spChg chg="mod ord">
          <ac:chgData name="Tia Boyd" userId="b4e2a44e-dc52-4894-bef1-d9af3a8b4110" providerId="ADAL" clId="{AAECD14F-CD1D-4192-9D3C-1A6F7684D1D9}" dt="2024-01-23T21:07:22.567" v="33" actId="27636"/>
          <ac:spMkLst>
            <pc:docMk/>
            <pc:sldMk cId="3752184880" sldId="2387"/>
            <ac:spMk id="2" creationId="{00000000-0000-0000-0000-000000000000}"/>
          </ac:spMkLst>
        </pc:spChg>
        <pc:spChg chg="mod ord">
          <ac:chgData name="Tia Boyd" userId="b4e2a44e-dc52-4894-bef1-d9af3a8b4110" providerId="ADAL" clId="{AAECD14F-CD1D-4192-9D3C-1A6F7684D1D9}" dt="2024-01-23T21:06:46.058" v="2" actId="700"/>
          <ac:spMkLst>
            <pc:docMk/>
            <pc:sldMk cId="3752184880" sldId="2387"/>
            <ac:spMk id="5" creationId="{00000000-0000-0000-0000-000000000000}"/>
          </ac:spMkLst>
        </pc:spChg>
        <pc:picChg chg="mod">
          <ac:chgData name="Tia Boyd" userId="b4e2a44e-dc52-4894-bef1-d9af3a8b4110" providerId="ADAL" clId="{AAECD14F-CD1D-4192-9D3C-1A6F7684D1D9}" dt="2024-01-23T21:21:43.794" v="424" actId="1076"/>
          <ac:picMkLst>
            <pc:docMk/>
            <pc:sldMk cId="3752184880" sldId="2387"/>
            <ac:picMk id="8" creationId="{00000000-0000-0000-0000-000000000000}"/>
          </ac:picMkLst>
        </pc:picChg>
      </pc:sldChg>
      <pc:sldMasterChg chg="del delSldLayout modSldLayout">
        <pc:chgData name="Tia Boyd" userId="b4e2a44e-dc52-4894-bef1-d9af3a8b4110" providerId="ADAL" clId="{AAECD14F-CD1D-4192-9D3C-1A6F7684D1D9}" dt="2024-01-23T21:07:22.439" v="31" actId="2696"/>
        <pc:sldMasterMkLst>
          <pc:docMk/>
          <pc:sldMasterMk cId="2858977957" sldId="2147483713"/>
        </pc:sldMasterMkLst>
        <pc:sldLayoutChg chg="del">
          <pc:chgData name="Tia Boyd" userId="b4e2a44e-dc52-4894-bef1-d9af3a8b4110" providerId="ADAL" clId="{AAECD14F-CD1D-4192-9D3C-1A6F7684D1D9}" dt="2024-01-23T21:07:22.358" v="22" actId="2696"/>
          <pc:sldLayoutMkLst>
            <pc:docMk/>
            <pc:sldMasterMk cId="2858977957" sldId="2147483713"/>
            <pc:sldLayoutMk cId="3196963906" sldId="2147483661"/>
          </pc:sldLayoutMkLst>
        </pc:sldLayoutChg>
        <pc:sldLayoutChg chg="del">
          <pc:chgData name="Tia Boyd" userId="b4e2a44e-dc52-4894-bef1-d9af3a8b4110" providerId="ADAL" clId="{AAECD14F-CD1D-4192-9D3C-1A6F7684D1D9}" dt="2024-01-23T21:07:22.388" v="25" actId="2696"/>
          <pc:sldLayoutMkLst>
            <pc:docMk/>
            <pc:sldMasterMk cId="2858977957" sldId="2147483713"/>
            <pc:sldLayoutMk cId="1548156660" sldId="2147483667"/>
          </pc:sldLayoutMkLst>
        </pc:sldLayoutChg>
        <pc:sldLayoutChg chg="del">
          <pc:chgData name="Tia Boyd" userId="b4e2a44e-dc52-4894-bef1-d9af3a8b4110" providerId="ADAL" clId="{AAECD14F-CD1D-4192-9D3C-1A6F7684D1D9}" dt="2024-01-23T21:07:22.391" v="26" actId="2696"/>
          <pc:sldLayoutMkLst>
            <pc:docMk/>
            <pc:sldMasterMk cId="2858977957" sldId="2147483713"/>
            <pc:sldLayoutMk cId="830883709" sldId="2147483670"/>
          </pc:sldLayoutMkLst>
        </pc:sldLayoutChg>
        <pc:sldLayoutChg chg="del">
          <pc:chgData name="Tia Boyd" userId="b4e2a44e-dc52-4894-bef1-d9af3a8b4110" providerId="ADAL" clId="{AAECD14F-CD1D-4192-9D3C-1A6F7684D1D9}" dt="2024-01-23T21:07:22.374" v="24" actId="2696"/>
          <pc:sldLayoutMkLst>
            <pc:docMk/>
            <pc:sldMasterMk cId="2858977957" sldId="2147483713"/>
            <pc:sldLayoutMk cId="183811939" sldId="2147483672"/>
          </pc:sldLayoutMkLst>
        </pc:sldLayoutChg>
        <pc:sldLayoutChg chg="del">
          <pc:chgData name="Tia Boyd" userId="b4e2a44e-dc52-4894-bef1-d9af3a8b4110" providerId="ADAL" clId="{AAECD14F-CD1D-4192-9D3C-1A6F7684D1D9}" dt="2024-01-23T21:07:22.405" v="27" actId="2696"/>
          <pc:sldLayoutMkLst>
            <pc:docMk/>
            <pc:sldMasterMk cId="2858977957" sldId="2147483713"/>
            <pc:sldLayoutMk cId="1037602567" sldId="2147483673"/>
          </pc:sldLayoutMkLst>
        </pc:sldLayoutChg>
        <pc:sldLayoutChg chg="del">
          <pc:chgData name="Tia Boyd" userId="b4e2a44e-dc52-4894-bef1-d9af3a8b4110" providerId="ADAL" clId="{AAECD14F-CD1D-4192-9D3C-1A6F7684D1D9}" dt="2024-01-23T21:07:22.422" v="29" actId="2696"/>
          <pc:sldLayoutMkLst>
            <pc:docMk/>
            <pc:sldMasterMk cId="2858977957" sldId="2147483713"/>
            <pc:sldLayoutMk cId="2887109822" sldId="2147483674"/>
          </pc:sldLayoutMkLst>
        </pc:sldLayoutChg>
        <pc:sldLayoutChg chg="del">
          <pc:chgData name="Tia Boyd" userId="b4e2a44e-dc52-4894-bef1-d9af3a8b4110" providerId="ADAL" clId="{AAECD14F-CD1D-4192-9D3C-1A6F7684D1D9}" dt="2024-01-23T21:07:22.408" v="28" actId="2696"/>
          <pc:sldLayoutMkLst>
            <pc:docMk/>
            <pc:sldMasterMk cId="2858977957" sldId="2147483713"/>
            <pc:sldLayoutMk cId="4141946642" sldId="2147483678"/>
          </pc:sldLayoutMkLst>
        </pc:sldLayoutChg>
        <pc:sldLayoutChg chg="del">
          <pc:chgData name="Tia Boyd" userId="b4e2a44e-dc52-4894-bef1-d9af3a8b4110" providerId="ADAL" clId="{AAECD14F-CD1D-4192-9D3C-1A6F7684D1D9}" dt="2024-01-23T21:07:22.371" v="23" actId="2696"/>
          <pc:sldLayoutMkLst>
            <pc:docMk/>
            <pc:sldMasterMk cId="2858977957" sldId="2147483713"/>
            <pc:sldLayoutMk cId="438533310" sldId="2147483679"/>
          </pc:sldLayoutMkLst>
        </pc:sldLayoutChg>
        <pc:sldLayoutChg chg="del">
          <pc:chgData name="Tia Boyd" userId="b4e2a44e-dc52-4894-bef1-d9af3a8b4110" providerId="ADAL" clId="{AAECD14F-CD1D-4192-9D3C-1A6F7684D1D9}" dt="2024-01-23T21:07:22.425" v="30" actId="2696"/>
          <pc:sldLayoutMkLst>
            <pc:docMk/>
            <pc:sldMasterMk cId="2858977957" sldId="2147483713"/>
            <pc:sldLayoutMk cId="6120469" sldId="2147483680"/>
          </pc:sldLayoutMkLst>
        </pc:sldLayoutChg>
        <pc:sldLayoutChg chg="del">
          <pc:chgData name="Tia Boyd" userId="b4e2a44e-dc52-4894-bef1-d9af3a8b4110" providerId="ADAL" clId="{AAECD14F-CD1D-4192-9D3C-1A6F7684D1D9}" dt="2024-01-23T21:07:22.261" v="6" actId="2696"/>
          <pc:sldLayoutMkLst>
            <pc:docMk/>
            <pc:sldMasterMk cId="2858977957" sldId="2147483713"/>
            <pc:sldLayoutMk cId="1794131867" sldId="2147483714"/>
          </pc:sldLayoutMkLst>
        </pc:sldLayoutChg>
        <pc:sldLayoutChg chg="addSp del">
          <pc:chgData name="Tia Boyd" userId="b4e2a44e-dc52-4894-bef1-d9af3a8b4110" providerId="ADAL" clId="{AAECD14F-CD1D-4192-9D3C-1A6F7684D1D9}" dt="2024-01-23T21:07:22.265" v="7" actId="2696"/>
          <pc:sldLayoutMkLst>
            <pc:docMk/>
            <pc:sldMasterMk cId="2858977957" sldId="2147483713"/>
            <pc:sldLayoutMk cId="3380900079" sldId="2147483715"/>
          </pc:sldLayoutMkLst>
          <pc:spChg chg="add">
            <ac:chgData name="Tia Boyd" userId="b4e2a44e-dc52-4894-bef1-d9af3a8b4110" providerId="ADAL" clId="{AAECD14F-CD1D-4192-9D3C-1A6F7684D1D9}" dt="2024-01-23T21:02:38.020" v="0"/>
            <ac:spMkLst>
              <pc:docMk/>
              <pc:sldMasterMk cId="2858977957" sldId="2147483713"/>
              <pc:sldLayoutMk cId="3380900079" sldId="2147483715"/>
              <ac:spMk id="7" creationId="{713F4CDE-15E9-1419-0E74-259D1D00ACEC}"/>
            </ac:spMkLst>
          </pc:spChg>
        </pc:sldLayoutChg>
        <pc:sldLayoutChg chg="del">
          <pc:chgData name="Tia Boyd" userId="b4e2a44e-dc52-4894-bef1-d9af3a8b4110" providerId="ADAL" clId="{AAECD14F-CD1D-4192-9D3C-1A6F7684D1D9}" dt="2024-01-23T21:07:22.268" v="8" actId="2696"/>
          <pc:sldLayoutMkLst>
            <pc:docMk/>
            <pc:sldMasterMk cId="2858977957" sldId="2147483713"/>
            <pc:sldLayoutMk cId="1681765765" sldId="2147483716"/>
          </pc:sldLayoutMkLst>
        </pc:sldLayoutChg>
        <pc:sldLayoutChg chg="addSp del">
          <pc:chgData name="Tia Boyd" userId="b4e2a44e-dc52-4894-bef1-d9af3a8b4110" providerId="ADAL" clId="{AAECD14F-CD1D-4192-9D3C-1A6F7684D1D9}" dt="2024-01-23T21:07:22.274" v="9" actId="2696"/>
          <pc:sldLayoutMkLst>
            <pc:docMk/>
            <pc:sldMasterMk cId="2858977957" sldId="2147483713"/>
            <pc:sldLayoutMk cId="56712859" sldId="2147483717"/>
          </pc:sldLayoutMkLst>
          <pc:spChg chg="add">
            <ac:chgData name="Tia Boyd" userId="b4e2a44e-dc52-4894-bef1-d9af3a8b4110" providerId="ADAL" clId="{AAECD14F-CD1D-4192-9D3C-1A6F7684D1D9}" dt="2024-01-23T21:02:38.020" v="0"/>
            <ac:spMkLst>
              <pc:docMk/>
              <pc:sldMasterMk cId="2858977957" sldId="2147483713"/>
              <pc:sldLayoutMk cId="56712859" sldId="2147483717"/>
              <ac:spMk id="8" creationId="{800979A8-FD0C-1A9F-03B9-E6F7E5C8C62C}"/>
            </ac:spMkLst>
          </pc:spChg>
        </pc:sldLayoutChg>
        <pc:sldLayoutChg chg="addSp del">
          <pc:chgData name="Tia Boyd" userId="b4e2a44e-dc52-4894-bef1-d9af3a8b4110" providerId="ADAL" clId="{AAECD14F-CD1D-4192-9D3C-1A6F7684D1D9}" dt="2024-01-23T21:07:22.277" v="10" actId="2696"/>
          <pc:sldLayoutMkLst>
            <pc:docMk/>
            <pc:sldMasterMk cId="2858977957" sldId="2147483713"/>
            <pc:sldLayoutMk cId="866003051" sldId="2147483718"/>
          </pc:sldLayoutMkLst>
          <pc:spChg chg="add">
            <ac:chgData name="Tia Boyd" userId="b4e2a44e-dc52-4894-bef1-d9af3a8b4110" providerId="ADAL" clId="{AAECD14F-CD1D-4192-9D3C-1A6F7684D1D9}" dt="2024-01-23T21:02:38.020" v="0"/>
            <ac:spMkLst>
              <pc:docMk/>
              <pc:sldMasterMk cId="2858977957" sldId="2147483713"/>
              <pc:sldLayoutMk cId="866003051" sldId="2147483718"/>
              <ac:spMk id="10" creationId="{B0C5AD9D-70FF-B234-2AA1-6A0A49D1970B}"/>
            </ac:spMkLst>
          </pc:spChg>
        </pc:sldLayoutChg>
        <pc:sldLayoutChg chg="del">
          <pc:chgData name="Tia Boyd" userId="b4e2a44e-dc52-4894-bef1-d9af3a8b4110" providerId="ADAL" clId="{AAECD14F-CD1D-4192-9D3C-1A6F7684D1D9}" dt="2024-01-23T21:07:22.280" v="11" actId="2696"/>
          <pc:sldLayoutMkLst>
            <pc:docMk/>
            <pc:sldMasterMk cId="2858977957" sldId="2147483713"/>
            <pc:sldLayoutMk cId="491269737" sldId="2147483719"/>
          </pc:sldLayoutMkLst>
        </pc:sldLayoutChg>
        <pc:sldLayoutChg chg="del">
          <pc:chgData name="Tia Boyd" userId="b4e2a44e-dc52-4894-bef1-d9af3a8b4110" providerId="ADAL" clId="{AAECD14F-CD1D-4192-9D3C-1A6F7684D1D9}" dt="2024-01-23T21:07:22.283" v="12" actId="2696"/>
          <pc:sldLayoutMkLst>
            <pc:docMk/>
            <pc:sldMasterMk cId="2858977957" sldId="2147483713"/>
            <pc:sldLayoutMk cId="2600998723" sldId="2147483720"/>
          </pc:sldLayoutMkLst>
        </pc:sldLayoutChg>
        <pc:sldLayoutChg chg="addSp del">
          <pc:chgData name="Tia Boyd" userId="b4e2a44e-dc52-4894-bef1-d9af3a8b4110" providerId="ADAL" clId="{AAECD14F-CD1D-4192-9D3C-1A6F7684D1D9}" dt="2024-01-23T21:07:22.286" v="13" actId="2696"/>
          <pc:sldLayoutMkLst>
            <pc:docMk/>
            <pc:sldMasterMk cId="2858977957" sldId="2147483713"/>
            <pc:sldLayoutMk cId="940291446" sldId="2147483721"/>
          </pc:sldLayoutMkLst>
          <pc:spChg chg="add">
            <ac:chgData name="Tia Boyd" userId="b4e2a44e-dc52-4894-bef1-d9af3a8b4110" providerId="ADAL" clId="{AAECD14F-CD1D-4192-9D3C-1A6F7684D1D9}" dt="2024-01-23T21:02:38.020" v="0"/>
            <ac:spMkLst>
              <pc:docMk/>
              <pc:sldMasterMk cId="2858977957" sldId="2147483713"/>
              <pc:sldLayoutMk cId="940291446" sldId="2147483721"/>
              <ac:spMk id="8" creationId="{5616EDE8-D6F8-53B7-A132-25331601671C}"/>
            </ac:spMkLst>
          </pc:spChg>
        </pc:sldLayoutChg>
        <pc:sldLayoutChg chg="addSp del">
          <pc:chgData name="Tia Boyd" userId="b4e2a44e-dc52-4894-bef1-d9af3a8b4110" providerId="ADAL" clId="{AAECD14F-CD1D-4192-9D3C-1A6F7684D1D9}" dt="2024-01-23T21:07:22.289" v="14" actId="2696"/>
          <pc:sldLayoutMkLst>
            <pc:docMk/>
            <pc:sldMasterMk cId="2858977957" sldId="2147483713"/>
            <pc:sldLayoutMk cId="1313211391" sldId="2147483722"/>
          </pc:sldLayoutMkLst>
          <pc:spChg chg="add">
            <ac:chgData name="Tia Boyd" userId="b4e2a44e-dc52-4894-bef1-d9af3a8b4110" providerId="ADAL" clId="{AAECD14F-CD1D-4192-9D3C-1A6F7684D1D9}" dt="2024-01-23T21:02:38.020" v="0"/>
            <ac:spMkLst>
              <pc:docMk/>
              <pc:sldMasterMk cId="2858977957" sldId="2147483713"/>
              <pc:sldLayoutMk cId="1313211391" sldId="2147483722"/>
              <ac:spMk id="8" creationId="{062AB6F6-2F90-9173-4D9C-07907EC8349C}"/>
            </ac:spMkLst>
          </pc:spChg>
        </pc:sldLayoutChg>
        <pc:sldLayoutChg chg="del">
          <pc:chgData name="Tia Boyd" userId="b4e2a44e-dc52-4894-bef1-d9af3a8b4110" providerId="ADAL" clId="{AAECD14F-CD1D-4192-9D3C-1A6F7684D1D9}" dt="2024-01-23T21:07:22.305" v="15" actId="2696"/>
          <pc:sldLayoutMkLst>
            <pc:docMk/>
            <pc:sldMasterMk cId="2858977957" sldId="2147483713"/>
            <pc:sldLayoutMk cId="4180562503" sldId="2147483723"/>
          </pc:sldLayoutMkLst>
        </pc:sldLayoutChg>
        <pc:sldLayoutChg chg="del">
          <pc:chgData name="Tia Boyd" userId="b4e2a44e-dc52-4894-bef1-d9af3a8b4110" providerId="ADAL" clId="{AAECD14F-CD1D-4192-9D3C-1A6F7684D1D9}" dt="2024-01-23T21:07:22.308" v="16" actId="2696"/>
          <pc:sldLayoutMkLst>
            <pc:docMk/>
            <pc:sldMasterMk cId="2858977957" sldId="2147483713"/>
            <pc:sldLayoutMk cId="1845924621" sldId="2147483724"/>
          </pc:sldLayoutMkLst>
        </pc:sldLayoutChg>
        <pc:sldLayoutChg chg="del">
          <pc:chgData name="Tia Boyd" userId="b4e2a44e-dc52-4894-bef1-d9af3a8b4110" providerId="ADAL" clId="{AAECD14F-CD1D-4192-9D3C-1A6F7684D1D9}" dt="2024-01-23T21:07:22.322" v="17" actId="2696"/>
          <pc:sldLayoutMkLst>
            <pc:docMk/>
            <pc:sldMasterMk cId="2858977957" sldId="2147483713"/>
            <pc:sldLayoutMk cId="577268873" sldId="2147483725"/>
          </pc:sldLayoutMkLst>
        </pc:sldLayoutChg>
        <pc:sldLayoutChg chg="del">
          <pc:chgData name="Tia Boyd" userId="b4e2a44e-dc52-4894-bef1-d9af3a8b4110" providerId="ADAL" clId="{AAECD14F-CD1D-4192-9D3C-1A6F7684D1D9}" dt="2024-01-23T21:07:22.325" v="18" actId="2696"/>
          <pc:sldLayoutMkLst>
            <pc:docMk/>
            <pc:sldMasterMk cId="2858977957" sldId="2147483713"/>
            <pc:sldLayoutMk cId="2083176010" sldId="2147483726"/>
          </pc:sldLayoutMkLst>
        </pc:sldLayoutChg>
        <pc:sldLayoutChg chg="del">
          <pc:chgData name="Tia Boyd" userId="b4e2a44e-dc52-4894-bef1-d9af3a8b4110" providerId="ADAL" clId="{AAECD14F-CD1D-4192-9D3C-1A6F7684D1D9}" dt="2024-01-23T21:07:22.338" v="19" actId="2696"/>
          <pc:sldLayoutMkLst>
            <pc:docMk/>
            <pc:sldMasterMk cId="2858977957" sldId="2147483713"/>
            <pc:sldLayoutMk cId="2364553911" sldId="2147483727"/>
          </pc:sldLayoutMkLst>
        </pc:sldLayoutChg>
        <pc:sldLayoutChg chg="del">
          <pc:chgData name="Tia Boyd" userId="b4e2a44e-dc52-4894-bef1-d9af3a8b4110" providerId="ADAL" clId="{AAECD14F-CD1D-4192-9D3C-1A6F7684D1D9}" dt="2024-01-23T21:07:22.341" v="20" actId="2696"/>
          <pc:sldLayoutMkLst>
            <pc:docMk/>
            <pc:sldMasterMk cId="2858977957" sldId="2147483713"/>
            <pc:sldLayoutMk cId="1327124381" sldId="2147483728"/>
          </pc:sldLayoutMkLst>
        </pc:sldLayoutChg>
        <pc:sldLayoutChg chg="del">
          <pc:chgData name="Tia Boyd" userId="b4e2a44e-dc52-4894-bef1-d9af3a8b4110" providerId="ADAL" clId="{AAECD14F-CD1D-4192-9D3C-1A6F7684D1D9}" dt="2024-01-23T21:07:22.355" v="21" actId="2696"/>
          <pc:sldLayoutMkLst>
            <pc:docMk/>
            <pc:sldMasterMk cId="2858977957" sldId="2147483713"/>
            <pc:sldLayoutMk cId="3175140226" sldId="2147483729"/>
          </pc:sldLayoutMkLst>
        </pc:sldLayoutChg>
        <pc:sldLayoutChg chg="del">
          <pc:chgData name="Tia Boyd" userId="b4e2a44e-dc52-4894-bef1-d9af3a8b4110" providerId="ADAL" clId="{AAECD14F-CD1D-4192-9D3C-1A6F7684D1D9}" dt="2024-01-23T21:07:03.788" v="5" actId="47"/>
          <pc:sldLayoutMkLst>
            <pc:docMk/>
            <pc:sldMasterMk cId="2858977957" sldId="2147483713"/>
            <pc:sldLayoutMk cId="1823276838" sldId="2147483730"/>
          </pc:sldLayoutMkLst>
        </pc:sldLayoutChg>
      </pc:sldMasterChg>
      <pc:sldMasterChg chg="modSldLayout">
        <pc:chgData name="Tia Boyd" userId="b4e2a44e-dc52-4894-bef1-d9af3a8b4110" providerId="ADAL" clId="{AAECD14F-CD1D-4192-9D3C-1A6F7684D1D9}" dt="2024-01-23T21:25:41.424" v="445"/>
        <pc:sldMasterMkLst>
          <pc:docMk/>
          <pc:sldMasterMk cId="2298333739" sldId="2147483731"/>
        </pc:sldMasterMkLst>
        <pc:sldLayoutChg chg="addSp modSp">
          <pc:chgData name="Tia Boyd" userId="b4e2a44e-dc52-4894-bef1-d9af3a8b4110" providerId="ADAL" clId="{AAECD14F-CD1D-4192-9D3C-1A6F7684D1D9}" dt="2024-01-23T21:25:41.424" v="445"/>
          <pc:sldLayoutMkLst>
            <pc:docMk/>
            <pc:sldMasterMk cId="2298333739" sldId="2147483731"/>
            <pc:sldLayoutMk cId="1886904727" sldId="2147483752"/>
          </pc:sldLayoutMkLst>
          <pc:spChg chg="add mod">
            <ac:chgData name="Tia Boyd" userId="b4e2a44e-dc52-4894-bef1-d9af3a8b4110" providerId="ADAL" clId="{AAECD14F-CD1D-4192-9D3C-1A6F7684D1D9}" dt="2024-01-23T21:25:41.424" v="445"/>
            <ac:spMkLst>
              <pc:docMk/>
              <pc:sldMasterMk cId="2298333739" sldId="2147483731"/>
              <pc:sldLayoutMk cId="1886904727" sldId="2147483752"/>
              <ac:spMk id="4" creationId="{B41C0388-7D5B-4FE5-496F-8C531F8CDCB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CC33A5-21A1-F09A-810F-BA80C6A97C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National Institute for Congestion Reduction - Access Management Curriculum</a:t>
            </a:r>
          </a:p>
        </p:txBody>
      </p:sp>
      <p:sp>
        <p:nvSpPr>
          <p:cNvPr id="3" name="Date Placeholder 2">
            <a:extLst>
              <a:ext uri="{FF2B5EF4-FFF2-40B4-BE49-F238E27FC236}">
                <a16:creationId xmlns:a16="http://schemas.microsoft.com/office/drawing/2014/main" id="{204CAE75-0767-F8D9-4068-74472AE292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DEB055-25DB-4EC2-A162-F3A30401FDD6}" type="datetimeFigureOut">
              <a:rPr lang="en-US" smtClean="0"/>
              <a:t>3/8/2024</a:t>
            </a:fld>
            <a:endParaRPr lang="en-US"/>
          </a:p>
        </p:txBody>
      </p:sp>
      <p:sp>
        <p:nvSpPr>
          <p:cNvPr id="4" name="Footer Placeholder 3">
            <a:extLst>
              <a:ext uri="{FF2B5EF4-FFF2-40B4-BE49-F238E27FC236}">
                <a16:creationId xmlns:a16="http://schemas.microsoft.com/office/drawing/2014/main" id="{8943CF7B-ADAB-ADA6-A80D-B4A62E7941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National Institute for Congestion Reduction - Access Management Curriculum</a:t>
            </a:r>
          </a:p>
        </p:txBody>
      </p:sp>
      <p:sp>
        <p:nvSpPr>
          <p:cNvPr id="5" name="Slide Number Placeholder 4">
            <a:extLst>
              <a:ext uri="{FF2B5EF4-FFF2-40B4-BE49-F238E27FC236}">
                <a16:creationId xmlns:a16="http://schemas.microsoft.com/office/drawing/2014/main" id="{E086BCA5-7BB2-9B4F-E128-5147ED2384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C3240-5803-4002-8658-3FCC3D34974A}" type="slidenum">
              <a:rPr lang="en-US" smtClean="0"/>
              <a:t>‹#›</a:t>
            </a:fld>
            <a:endParaRPr lang="en-US"/>
          </a:p>
        </p:txBody>
      </p:sp>
    </p:spTree>
    <p:extLst>
      <p:ext uri="{BB962C8B-B14F-4D97-AF65-F5344CB8AC3E}">
        <p14:creationId xmlns:p14="http://schemas.microsoft.com/office/powerpoint/2010/main" val="25455102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National Institute for Congestion Reduction - Access Management Curriculum</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52790-B420-4988-9776-C16585E17102}"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National Institute for Congestion Reduction - Access Management Curriculum</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7DBEC-CB41-4E3A-A012-50B9097A3807}" type="slidenum">
              <a:rPr lang="en-US" smtClean="0"/>
              <a:t>‹#›</a:t>
            </a:fld>
            <a:endParaRPr lang="en-US"/>
          </a:p>
        </p:txBody>
      </p:sp>
    </p:spTree>
    <p:extLst>
      <p:ext uri="{BB962C8B-B14F-4D97-AF65-F5344CB8AC3E}">
        <p14:creationId xmlns:p14="http://schemas.microsoft.com/office/powerpoint/2010/main" val="12300890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1</a:t>
            </a:fld>
            <a:endParaRPr lang="en-US"/>
          </a:p>
        </p:txBody>
      </p:sp>
      <p:sp>
        <p:nvSpPr>
          <p:cNvPr id="6" name="Header Placeholder 5">
            <a:extLst>
              <a:ext uri="{FF2B5EF4-FFF2-40B4-BE49-F238E27FC236}">
                <a16:creationId xmlns:a16="http://schemas.microsoft.com/office/drawing/2014/main" id="{0AD1CCC8-8E82-2D94-6482-3153DF10C5DB}"/>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72777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a:extLst>
              <a:ext uri="{FF2B5EF4-FFF2-40B4-BE49-F238E27FC236}">
                <a16:creationId xmlns:a16="http://schemas.microsoft.com/office/drawing/2014/main" id="{36ECBB53-0CC8-E952-CE40-B11166677D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65170F2-E35D-4D72-9898-316CE367B718}"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74756" name="Rectangle 2">
            <a:extLst>
              <a:ext uri="{FF2B5EF4-FFF2-40B4-BE49-F238E27FC236}">
                <a16:creationId xmlns:a16="http://schemas.microsoft.com/office/drawing/2014/main" id="{176932D1-AD6C-A4EF-BF7C-4F3A436DE0EA}"/>
              </a:ext>
            </a:extLst>
          </p:cNvPr>
          <p:cNvSpPr>
            <a:spLocks noGrp="1" noRot="1" noChangeAspect="1" noChangeArrowheads="1" noTextEdit="1"/>
          </p:cNvSpPr>
          <p:nvPr>
            <p:ph type="sldImg"/>
          </p:nvPr>
        </p:nvSpPr>
        <p:spPr>
          <a:xfrm>
            <a:off x="458788" y="719138"/>
            <a:ext cx="6400800" cy="3600450"/>
          </a:xfrm>
          <a:ln/>
        </p:spPr>
      </p:sp>
      <p:sp>
        <p:nvSpPr>
          <p:cNvPr id="74757" name="Rectangle 3">
            <a:extLst>
              <a:ext uri="{FF2B5EF4-FFF2-40B4-BE49-F238E27FC236}">
                <a16:creationId xmlns:a16="http://schemas.microsoft.com/office/drawing/2014/main" id="{D44B3FC4-9C48-5AD7-D246-CA88B0D1A673}"/>
              </a:ext>
            </a:extLst>
          </p:cNvPr>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Review the existing situation </a:t>
            </a:r>
          </a:p>
          <a:p>
            <a:r>
              <a:rPr lang="en-US" altLang="en-US" dirty="0"/>
              <a:t>Assess ROW constraints </a:t>
            </a:r>
          </a:p>
          <a:p>
            <a:r>
              <a:rPr lang="en-US" altLang="en-US" dirty="0"/>
              <a:t>Identify what you want the road to be</a:t>
            </a:r>
          </a:p>
          <a:p>
            <a:r>
              <a:rPr lang="en-US" altLang="en-US" dirty="0"/>
              <a:t>Determine how existing policies exacerbate the situation</a:t>
            </a:r>
          </a:p>
        </p:txBody>
      </p:sp>
      <p:sp>
        <p:nvSpPr>
          <p:cNvPr id="3" name="Header Placeholder 2">
            <a:extLst>
              <a:ext uri="{FF2B5EF4-FFF2-40B4-BE49-F238E27FC236}">
                <a16:creationId xmlns:a16="http://schemas.microsoft.com/office/drawing/2014/main" id="{CCB480BE-0B5C-0E2C-F118-F77A181CC84B}"/>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7">
            <a:extLst>
              <a:ext uri="{FF2B5EF4-FFF2-40B4-BE49-F238E27FC236}">
                <a16:creationId xmlns:a16="http://schemas.microsoft.com/office/drawing/2014/main" id="{DD0E0064-8A90-9F16-1C72-A1D72FB85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F7915F6-7356-436D-BED9-E2CFC4C2C084}"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75780" name="Rectangle 2">
            <a:extLst>
              <a:ext uri="{FF2B5EF4-FFF2-40B4-BE49-F238E27FC236}">
                <a16:creationId xmlns:a16="http://schemas.microsoft.com/office/drawing/2014/main" id="{6FB58CE4-E1BA-94D5-82B3-F8B7C435F44F}"/>
              </a:ext>
            </a:extLst>
          </p:cNvPr>
          <p:cNvSpPr>
            <a:spLocks noGrp="1" noRot="1" noChangeAspect="1" noChangeArrowheads="1" noTextEdit="1"/>
          </p:cNvSpPr>
          <p:nvPr>
            <p:ph type="sldImg"/>
          </p:nvPr>
        </p:nvSpPr>
        <p:spPr>
          <a:ln/>
        </p:spPr>
      </p:sp>
      <p:sp>
        <p:nvSpPr>
          <p:cNvPr id="75781" name="Rectangle 3">
            <a:extLst>
              <a:ext uri="{FF2B5EF4-FFF2-40B4-BE49-F238E27FC236}">
                <a16:creationId xmlns:a16="http://schemas.microsoft.com/office/drawing/2014/main" id="{DFBB2143-8602-BBB6-B5A8-1B4C1B17E4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ACCESS MANAGEMENT PLAN DEVELOPMENT</a:t>
            </a:r>
          </a:p>
          <a:p>
            <a:pPr eaLnBrk="1" hangingPunct="1"/>
            <a:r>
              <a:rPr lang="en-US" altLang="en-US" dirty="0"/>
              <a:t>This section provides a detailed overview of the three component phases to be utilized for developing median opening locations.</a:t>
            </a:r>
          </a:p>
          <a:p>
            <a:pPr eaLnBrk="1" hangingPunct="1"/>
            <a:endParaRPr lang="en-US" altLang="en-US" dirty="0"/>
          </a:p>
          <a:p>
            <a:pPr eaLnBrk="1" hangingPunct="1"/>
            <a:r>
              <a:rPr lang="en-US" altLang="en-US" b="1" u="sng" dirty="0"/>
              <a:t>Planning Phase</a:t>
            </a:r>
          </a:p>
          <a:p>
            <a:pPr eaLnBrk="1" hangingPunct="1"/>
            <a:endParaRPr lang="en-US" altLang="en-US" dirty="0"/>
          </a:p>
          <a:p>
            <a:pPr eaLnBrk="1" hangingPunct="1"/>
            <a:r>
              <a:rPr lang="en-US" altLang="en-US" dirty="0"/>
              <a:t>The components of this phase of plan development are illustrated in Figure 2.  As shown in the process flow chart, the primary components of this phase are:</a:t>
            </a:r>
          </a:p>
          <a:p>
            <a:pPr marL="628650" lvl="1" indent="-171450" eaLnBrk="1" hangingPunct="1">
              <a:buFont typeface="Arial" panose="020B0604020202020204" pitchFamily="34" charset="0"/>
              <a:buChar char="•"/>
            </a:pPr>
            <a:r>
              <a:rPr lang="en-US" altLang="en-US" dirty="0"/>
              <a:t>Determination of major cross streets and major driveway locations</a:t>
            </a:r>
          </a:p>
          <a:p>
            <a:pPr marL="628650" lvl="1" indent="-171450" eaLnBrk="1" hangingPunct="1">
              <a:buFont typeface="Arial" panose="020B0604020202020204" pitchFamily="34" charset="0"/>
              <a:buChar char="•"/>
            </a:pPr>
            <a:r>
              <a:rPr lang="en-US" altLang="en-US" dirty="0"/>
              <a:t>Data requirements necessary for this phase of plan development</a:t>
            </a:r>
          </a:p>
          <a:p>
            <a:pPr marL="628650" lvl="1" indent="-171450" eaLnBrk="1" hangingPunct="1">
              <a:buFont typeface="Arial" panose="020B0604020202020204" pitchFamily="34" charset="0"/>
              <a:buChar char="•"/>
            </a:pPr>
            <a:r>
              <a:rPr lang="en-US" altLang="en-US" dirty="0"/>
              <a:t>Analysis</a:t>
            </a:r>
          </a:p>
          <a:p>
            <a:pPr marL="628650" lvl="1" indent="-171450" eaLnBrk="1" hangingPunct="1">
              <a:buFont typeface="Arial" panose="020B0604020202020204" pitchFamily="34" charset="0"/>
              <a:buChar char="•"/>
            </a:pPr>
            <a:r>
              <a:rPr lang="en-US" altLang="en-US" dirty="0"/>
              <a:t>Recommendations</a:t>
            </a:r>
          </a:p>
          <a:p>
            <a:pPr marL="628650" lvl="1" indent="-171450" eaLnBrk="1" hangingPunct="1">
              <a:buFont typeface="Arial" panose="020B0604020202020204" pitchFamily="34" charset="0"/>
              <a:buChar char="•"/>
            </a:pPr>
            <a:r>
              <a:rPr lang="en-US" altLang="en-US" dirty="0"/>
              <a:t>Public Involvement</a:t>
            </a:r>
          </a:p>
          <a:p>
            <a:pPr lvl="1" eaLnBrk="1" hangingPunct="1"/>
            <a:endParaRPr lang="en-US" altLang="en-US" dirty="0"/>
          </a:p>
          <a:p>
            <a:pPr lvl="0" eaLnBrk="1" hangingPunct="1"/>
            <a:r>
              <a:rPr lang="en-US" altLang="en-US" i="1" dirty="0"/>
              <a:t>Note: This slide includes animation.</a:t>
            </a:r>
          </a:p>
          <a:p>
            <a:pPr eaLnBrk="1" hangingPunct="1"/>
            <a:endParaRPr lang="en-US" altLang="en-US" dirty="0"/>
          </a:p>
        </p:txBody>
      </p:sp>
      <p:sp>
        <p:nvSpPr>
          <p:cNvPr id="3" name="Header Placeholder 2">
            <a:extLst>
              <a:ext uri="{FF2B5EF4-FFF2-40B4-BE49-F238E27FC236}">
                <a16:creationId xmlns:a16="http://schemas.microsoft.com/office/drawing/2014/main" id="{C661863F-86A2-78BF-0F98-571E162E9DBC}"/>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7">
            <a:extLst>
              <a:ext uri="{FF2B5EF4-FFF2-40B4-BE49-F238E27FC236}">
                <a16:creationId xmlns:a16="http://schemas.microsoft.com/office/drawing/2014/main" id="{F0817E2B-E879-1969-CB04-FE48B25BC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2281CE7-852B-4F1E-9786-163ED745A60D}"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77828" name="Rectangle 2">
            <a:extLst>
              <a:ext uri="{FF2B5EF4-FFF2-40B4-BE49-F238E27FC236}">
                <a16:creationId xmlns:a16="http://schemas.microsoft.com/office/drawing/2014/main" id="{2212441E-B261-2C94-810D-E80806C90534}"/>
              </a:ext>
            </a:extLst>
          </p:cNvPr>
          <p:cNvSpPr>
            <a:spLocks noGrp="1" noRot="1" noChangeAspect="1" noChangeArrowheads="1" noTextEdit="1"/>
          </p:cNvSpPr>
          <p:nvPr>
            <p:ph type="sldImg"/>
          </p:nvPr>
        </p:nvSpPr>
        <p:spPr>
          <a:xfrm>
            <a:off x="592138" y="606425"/>
            <a:ext cx="5673725" cy="3192463"/>
          </a:xfrm>
          <a:ln/>
        </p:spPr>
      </p:sp>
      <p:sp>
        <p:nvSpPr>
          <p:cNvPr id="77829" name="Rectangle 3">
            <a:extLst>
              <a:ext uri="{FF2B5EF4-FFF2-40B4-BE49-F238E27FC236}">
                <a16:creationId xmlns:a16="http://schemas.microsoft.com/office/drawing/2014/main" id="{4CB3CEB9-40A9-9521-F6FA-7AFA086CA7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
        <p:nvSpPr>
          <p:cNvPr id="3" name="Header Placeholder 2">
            <a:extLst>
              <a:ext uri="{FF2B5EF4-FFF2-40B4-BE49-F238E27FC236}">
                <a16:creationId xmlns:a16="http://schemas.microsoft.com/office/drawing/2014/main" id="{660DF9E3-4362-9B44-93AD-FFF4862A47C2}"/>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7">
            <a:extLst>
              <a:ext uri="{FF2B5EF4-FFF2-40B4-BE49-F238E27FC236}">
                <a16:creationId xmlns:a16="http://schemas.microsoft.com/office/drawing/2014/main" id="{20D22DB4-C423-835E-7212-23585D1E39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045FD56-3275-4855-83FF-4AB3C794687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78852" name="Rectangle 2">
            <a:extLst>
              <a:ext uri="{FF2B5EF4-FFF2-40B4-BE49-F238E27FC236}">
                <a16:creationId xmlns:a16="http://schemas.microsoft.com/office/drawing/2014/main" id="{A440F328-50BC-C58E-CFC0-61B7E70A2461}"/>
              </a:ext>
            </a:extLst>
          </p:cNvPr>
          <p:cNvSpPr>
            <a:spLocks noGrp="1" noRot="1" noChangeAspect="1" noChangeArrowheads="1" noTextEdit="1"/>
          </p:cNvSpPr>
          <p:nvPr>
            <p:ph type="sldImg"/>
          </p:nvPr>
        </p:nvSpPr>
        <p:spPr>
          <a:xfrm>
            <a:off x="422275" y="439738"/>
            <a:ext cx="5826125" cy="3276600"/>
          </a:xfrm>
          <a:ln/>
        </p:spPr>
      </p:sp>
      <p:sp>
        <p:nvSpPr>
          <p:cNvPr id="78853" name="Rectangle 3">
            <a:extLst>
              <a:ext uri="{FF2B5EF4-FFF2-40B4-BE49-F238E27FC236}">
                <a16:creationId xmlns:a16="http://schemas.microsoft.com/office/drawing/2014/main" id="{6C36DF82-EC99-018D-D303-C34B083BED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 name="Header Placeholder 2">
            <a:extLst>
              <a:ext uri="{FF2B5EF4-FFF2-40B4-BE49-F238E27FC236}">
                <a16:creationId xmlns:a16="http://schemas.microsoft.com/office/drawing/2014/main" id="{6640FB10-5FFD-6018-560E-5238C805F41F}"/>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7">
            <a:extLst>
              <a:ext uri="{FF2B5EF4-FFF2-40B4-BE49-F238E27FC236}">
                <a16:creationId xmlns:a16="http://schemas.microsoft.com/office/drawing/2014/main" id="{AB83FFCD-3CC0-900F-1087-2A87C0B5F1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1DFC2B7-09D8-438F-A3A4-FE327123C90A}"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79876" name="Rectangle 2">
            <a:extLst>
              <a:ext uri="{FF2B5EF4-FFF2-40B4-BE49-F238E27FC236}">
                <a16:creationId xmlns:a16="http://schemas.microsoft.com/office/drawing/2014/main" id="{5C5049CB-241D-B67B-8EAF-F0D565163F4F}"/>
              </a:ext>
            </a:extLst>
          </p:cNvPr>
          <p:cNvSpPr>
            <a:spLocks noGrp="1" noRot="1" noChangeAspect="1" noChangeArrowheads="1" noTextEdit="1"/>
          </p:cNvSpPr>
          <p:nvPr>
            <p:ph type="sldImg"/>
          </p:nvPr>
        </p:nvSpPr>
        <p:spPr>
          <a:xfrm>
            <a:off x="685800" y="542925"/>
            <a:ext cx="5486400" cy="3086100"/>
          </a:xfrm>
          <a:ln/>
        </p:spPr>
      </p:sp>
      <p:sp>
        <p:nvSpPr>
          <p:cNvPr id="79877" name="Rectangle 3">
            <a:extLst>
              <a:ext uri="{FF2B5EF4-FFF2-40B4-BE49-F238E27FC236}">
                <a16:creationId xmlns:a16="http://schemas.microsoft.com/office/drawing/2014/main" id="{35566178-889A-BBCD-E9A9-9E0FBC5D2D17}"/>
              </a:ext>
            </a:extLst>
          </p:cNvPr>
          <p:cNvSpPr>
            <a:spLocks noGrp="1" noChangeArrowheads="1"/>
          </p:cNvSpPr>
          <p:nvPr>
            <p:ph type="body" idx="1"/>
          </p:nvPr>
        </p:nvSpPr>
        <p:spPr>
          <a:xfrm>
            <a:off x="685800" y="3628653"/>
            <a:ext cx="5486400" cy="51676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b="1" dirty="0"/>
              <a:t>Data Collection</a:t>
            </a:r>
          </a:p>
          <a:p>
            <a:pPr algn="just" eaLnBrk="1" hangingPunct="1"/>
            <a:r>
              <a:rPr lang="en-US" altLang="en-US" b="1" dirty="0"/>
              <a:t>Accident/Collision</a:t>
            </a:r>
            <a:endParaRPr lang="en-US" altLang="en-US" dirty="0"/>
          </a:p>
          <a:p>
            <a:pPr algn="just" eaLnBrk="1" hangingPunct="1"/>
            <a:r>
              <a:rPr lang="en-US" altLang="en-US" dirty="0"/>
              <a:t>Safety is the focal point in developing median opening strategies, therefore, in-depth analyses should be provided for any study type.</a:t>
            </a:r>
          </a:p>
          <a:p>
            <a:pPr algn="just" eaLnBrk="1" hangingPunct="1"/>
            <a:endParaRPr lang="en-US" altLang="en-US" dirty="0"/>
          </a:p>
          <a:p>
            <a:pPr algn="just" eaLnBrk="1" hangingPunct="1"/>
            <a:r>
              <a:rPr lang="en-US" altLang="en-US" dirty="0"/>
              <a:t>Based on the nature of the study, the following steps should be followed to analyze collision history:</a:t>
            </a:r>
          </a:p>
          <a:p>
            <a:pPr lvl="1" indent="-168275" algn="just" eaLnBrk="1" hangingPunct="1"/>
            <a:r>
              <a:rPr lang="en-US" altLang="en-US" dirty="0"/>
              <a:t>1.	All traffic accident reports for a minimum three-year period should be collected and summarized.  The summaries should include a tabular listing of all accidents and include number of accidents, type of accident, number of injuries and fatalities, time and day of accident, contributing causes, lighting conditions, and weather.  This may require research of short-form accidents from the FHP or local law enforcement agencies.</a:t>
            </a:r>
          </a:p>
          <a:p>
            <a:pPr lvl="1" indent="-168275" algn="just" eaLnBrk="1" hangingPunct="1"/>
            <a:r>
              <a:rPr lang="en-US" altLang="en-US" dirty="0"/>
              <a:t>2.	After collisions are summarized, the data should be plotted on collision diagram(s) of the entire roadway section and summarized in tabular format.  The diagram should include enough information to indicate the type and location of the accident.  </a:t>
            </a:r>
          </a:p>
          <a:p>
            <a:pPr algn="just" eaLnBrk="1" hangingPunct="1"/>
            <a:endParaRPr lang="en-US" altLang="en-US" dirty="0"/>
          </a:p>
          <a:p>
            <a:pPr algn="just" eaLnBrk="1" hangingPunct="1"/>
            <a:r>
              <a:rPr lang="en-US" altLang="en-US" dirty="0"/>
              <a:t>In the case of evaluating projects that have already been constructed for comparison to proposed projects, the following additional steps should occur:</a:t>
            </a:r>
          </a:p>
          <a:p>
            <a:pPr lvl="1" indent="-168275" algn="just" eaLnBrk="1" hangingPunct="1"/>
            <a:r>
              <a:rPr lang="en-US" altLang="en-US" dirty="0"/>
              <a:t>1.	The collision data for the period after construction should be collected, summarized, and plotted similarly to the before-construction data.  This data will be used for comparison to the before data.</a:t>
            </a:r>
          </a:p>
          <a:p>
            <a:pPr lvl="1" indent="-168275" algn="just" eaLnBrk="1" hangingPunct="1"/>
            <a:r>
              <a:rPr lang="en-US" altLang="en-US" dirty="0"/>
              <a:t>2.	The "before" and "after" collision data must be converted to collisions per 100 million vehicle miles of travel or million entering vehicles to facilitate a meaningful comparison.  The level of improvement can then be expressed in terms of property damage, injury, and fatality rate improvements.</a:t>
            </a:r>
          </a:p>
          <a:p>
            <a:pPr eaLnBrk="1" hangingPunct="1"/>
            <a:endParaRPr lang="en-US" altLang="en-US" dirty="0"/>
          </a:p>
        </p:txBody>
      </p:sp>
      <p:sp>
        <p:nvSpPr>
          <p:cNvPr id="3" name="Header Placeholder 2">
            <a:extLst>
              <a:ext uri="{FF2B5EF4-FFF2-40B4-BE49-F238E27FC236}">
                <a16:creationId xmlns:a16="http://schemas.microsoft.com/office/drawing/2014/main" id="{EA7A87B8-BC5E-AB8A-6999-3ECFA2A9AB5D}"/>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7">
            <a:extLst>
              <a:ext uri="{FF2B5EF4-FFF2-40B4-BE49-F238E27FC236}">
                <a16:creationId xmlns:a16="http://schemas.microsoft.com/office/drawing/2014/main" id="{99DB6B3B-BB6B-1B49-EE36-50D7F64E44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1D28AFD-A704-4EE4-A5D8-3CF42AB75543}"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80900" name="Rectangle 2">
            <a:extLst>
              <a:ext uri="{FF2B5EF4-FFF2-40B4-BE49-F238E27FC236}">
                <a16:creationId xmlns:a16="http://schemas.microsoft.com/office/drawing/2014/main" id="{4963B820-261C-C7A4-A10A-9CEA26E53F5A}"/>
              </a:ext>
            </a:extLst>
          </p:cNvPr>
          <p:cNvSpPr>
            <a:spLocks noGrp="1" noRot="1" noChangeAspect="1" noChangeArrowheads="1" noTextEdit="1"/>
          </p:cNvSpPr>
          <p:nvPr>
            <p:ph type="sldImg"/>
          </p:nvPr>
        </p:nvSpPr>
        <p:spPr>
          <a:xfrm>
            <a:off x="685800" y="703263"/>
            <a:ext cx="5486400" cy="3086100"/>
          </a:xfrm>
          <a:ln/>
        </p:spPr>
      </p:sp>
      <p:sp>
        <p:nvSpPr>
          <p:cNvPr id="80901" name="Rectangle 3">
            <a:extLst>
              <a:ext uri="{FF2B5EF4-FFF2-40B4-BE49-F238E27FC236}">
                <a16:creationId xmlns:a16="http://schemas.microsoft.com/office/drawing/2014/main" id="{4F5DB116-60EF-16FE-110E-A69E0F7911FC}"/>
              </a:ext>
            </a:extLst>
          </p:cNvPr>
          <p:cNvSpPr>
            <a:spLocks noGrp="1" noChangeArrowheads="1"/>
          </p:cNvSpPr>
          <p:nvPr>
            <p:ph type="body" idx="1"/>
          </p:nvPr>
        </p:nvSpPr>
        <p:spPr>
          <a:xfrm>
            <a:off x="498475" y="3789362"/>
            <a:ext cx="6176963" cy="511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863" indent="-169863" algn="just" eaLnBrk="1" hangingPunct="1">
              <a:lnSpc>
                <a:spcPct val="80000"/>
              </a:lnSpc>
            </a:pPr>
            <a:r>
              <a:rPr lang="en-US" altLang="en-US" dirty="0"/>
              <a:t>Land use data provides important information regarding the roadway’s function and context. Land use data collection can also extend to abutting areas that are serviced by the roadway under evaluation, thus the extent to which the area’s land use is inventoried should be determined early on within the study process.</a:t>
            </a:r>
          </a:p>
          <a:p>
            <a:pPr marL="169863" indent="-169863" algn="just" eaLnBrk="1" hangingPunct="1">
              <a:lnSpc>
                <a:spcPct val="80000"/>
              </a:lnSpc>
            </a:pPr>
            <a:endParaRPr lang="en-US" altLang="en-US" dirty="0"/>
          </a:p>
          <a:p>
            <a:pPr marL="169863" indent="-169863" algn="just" eaLnBrk="1" hangingPunct="1">
              <a:lnSpc>
                <a:spcPct val="80000"/>
              </a:lnSpc>
            </a:pPr>
            <a:r>
              <a:rPr lang="en-US" altLang="en-US" dirty="0"/>
              <a:t>Land uses along the corridor specifically can be inventoried in great detail by identifying:</a:t>
            </a:r>
          </a:p>
          <a:p>
            <a:pPr marL="628650" lvl="1" indent="-169863" algn="just" eaLnBrk="1" hangingPunct="1">
              <a:lnSpc>
                <a:spcPct val="80000"/>
              </a:lnSpc>
              <a:buFontTx/>
              <a:buAutoNum type="arabicPeriod"/>
            </a:pPr>
            <a:r>
              <a:rPr lang="en-US" altLang="en-US" dirty="0"/>
              <a:t>Property Access</a:t>
            </a:r>
          </a:p>
          <a:p>
            <a:pPr marL="628650" lvl="1" indent="-169863" eaLnBrk="1" hangingPunct="1">
              <a:lnSpc>
                <a:spcPct val="80000"/>
              </a:lnSpc>
              <a:buFontTx/>
              <a:buAutoNum type="arabicPeriod"/>
            </a:pPr>
            <a:r>
              <a:rPr lang="en-US" altLang="en-US" dirty="0"/>
              <a:t>Signage</a:t>
            </a:r>
          </a:p>
          <a:p>
            <a:pPr marL="628650" lvl="1" indent="-169863" eaLnBrk="1" hangingPunct="1">
              <a:lnSpc>
                <a:spcPct val="80000"/>
              </a:lnSpc>
              <a:buFontTx/>
              <a:buAutoNum type="arabicPeriod"/>
            </a:pPr>
            <a:r>
              <a:rPr lang="en-US" altLang="en-US" dirty="0"/>
              <a:t>Internal Access and Circulation</a:t>
            </a:r>
          </a:p>
          <a:p>
            <a:pPr marL="628650" lvl="1" indent="-169863" eaLnBrk="1" hangingPunct="1">
              <a:lnSpc>
                <a:spcPct val="80000"/>
              </a:lnSpc>
              <a:buFontTx/>
              <a:buAutoNum type="arabicPeriod"/>
            </a:pPr>
            <a:r>
              <a:rPr lang="en-US" altLang="en-US" dirty="0"/>
              <a:t>Property Tax Parcel Id. No.?</a:t>
            </a:r>
          </a:p>
          <a:p>
            <a:pPr marL="628650" lvl="1" indent="-169863" eaLnBrk="1" hangingPunct="1">
              <a:lnSpc>
                <a:spcPct val="80000"/>
              </a:lnSpc>
              <a:buFontTx/>
              <a:buAutoNum type="arabicPeriod"/>
            </a:pPr>
            <a:r>
              <a:rPr lang="en-US" altLang="en-US" dirty="0"/>
              <a:t>Exact Business Type</a:t>
            </a:r>
          </a:p>
          <a:p>
            <a:pPr marL="628650" lvl="1" indent="-169863" eaLnBrk="1" hangingPunct="1">
              <a:lnSpc>
                <a:spcPct val="80000"/>
              </a:lnSpc>
              <a:buFontTx/>
              <a:buAutoNum type="arabicPeriod"/>
            </a:pPr>
            <a:r>
              <a:rPr lang="en-US" altLang="en-US" dirty="0"/>
              <a:t>Years in Operation?</a:t>
            </a:r>
          </a:p>
          <a:p>
            <a:pPr marL="628650" lvl="1" indent="-169863" eaLnBrk="1" hangingPunct="1">
              <a:lnSpc>
                <a:spcPct val="80000"/>
              </a:lnSpc>
              <a:buFontTx/>
              <a:buAutoNum type="arabicPeriod"/>
            </a:pPr>
            <a:r>
              <a:rPr lang="en-US" altLang="en-US" dirty="0"/>
              <a:t>Parking Facilities</a:t>
            </a:r>
          </a:p>
          <a:p>
            <a:pPr marL="628650" lvl="1" indent="-169863" eaLnBrk="1" hangingPunct="1">
              <a:lnSpc>
                <a:spcPct val="80000"/>
              </a:lnSpc>
              <a:buFontTx/>
              <a:buAutoNum type="arabicPeriod"/>
            </a:pPr>
            <a:r>
              <a:rPr lang="en-US" altLang="en-US" dirty="0"/>
              <a:t>Loading/Unloading Areas</a:t>
            </a:r>
          </a:p>
          <a:p>
            <a:pPr marL="628650" lvl="1" indent="-169863" eaLnBrk="1" hangingPunct="1">
              <a:lnSpc>
                <a:spcPct val="80000"/>
              </a:lnSpc>
              <a:buFontTx/>
              <a:buAutoNum type="arabicPeriod"/>
            </a:pPr>
            <a:r>
              <a:rPr lang="en-US" altLang="en-US" dirty="0"/>
              <a:t>Delivery Types and Frequencies</a:t>
            </a:r>
          </a:p>
          <a:p>
            <a:pPr marL="628650" lvl="1" indent="-169863" eaLnBrk="1" hangingPunct="1">
              <a:lnSpc>
                <a:spcPct val="80000"/>
              </a:lnSpc>
              <a:buFontTx/>
              <a:buAutoNum type="arabicPeriod"/>
            </a:pPr>
            <a:r>
              <a:rPr lang="en-US" altLang="en-US" dirty="0"/>
              <a:t>Vacant Parcels or Buildings</a:t>
            </a:r>
          </a:p>
          <a:p>
            <a:pPr marL="628650" lvl="1" indent="-169863" eaLnBrk="1" hangingPunct="1">
              <a:lnSpc>
                <a:spcPct val="80000"/>
              </a:lnSpc>
              <a:buFontTx/>
              <a:buAutoNum type="arabicPeriod"/>
            </a:pPr>
            <a:r>
              <a:rPr lang="en-US" altLang="en-US" dirty="0"/>
              <a:t>Parcels or Business for Sale?</a:t>
            </a:r>
          </a:p>
          <a:p>
            <a:pPr marL="169863" indent="-169863" algn="just" eaLnBrk="1" hangingPunct="1">
              <a:lnSpc>
                <a:spcPct val="80000"/>
              </a:lnSpc>
            </a:pPr>
            <a:endParaRPr lang="en-US" altLang="en-US" dirty="0"/>
          </a:p>
          <a:p>
            <a:pPr marL="169863" indent="-169863" algn="just" eaLnBrk="1" hangingPunct="1">
              <a:lnSpc>
                <a:spcPct val="80000"/>
              </a:lnSpc>
            </a:pPr>
            <a:r>
              <a:rPr lang="en-US" altLang="en-US" dirty="0"/>
              <a:t>Assessed property value history for a two to three-year period could also be obtained from the local tax collector’s office.  Since much of this information is collected for other purposes as well, the additional effort required may be less than anticipated.</a:t>
            </a:r>
          </a:p>
          <a:p>
            <a:pPr marL="169863" indent="-169863" algn="just" eaLnBrk="1" hangingPunct="1">
              <a:lnSpc>
                <a:spcPct val="80000"/>
              </a:lnSpc>
            </a:pPr>
            <a:endParaRPr lang="en-US" altLang="en-US" dirty="0"/>
          </a:p>
          <a:p>
            <a:pPr marL="169863" indent="-169863" algn="just" eaLnBrk="1" hangingPunct="1">
              <a:lnSpc>
                <a:spcPct val="80000"/>
              </a:lnSpc>
            </a:pPr>
            <a:r>
              <a:rPr lang="en-US" altLang="en-US" dirty="0"/>
              <a:t>Land use information not directly adjacent to the corridor but served by it:</a:t>
            </a:r>
          </a:p>
          <a:p>
            <a:pPr marL="628650" lvl="1" indent="-169863" algn="just" eaLnBrk="1" hangingPunct="1">
              <a:lnSpc>
                <a:spcPct val="80000"/>
              </a:lnSpc>
              <a:buFont typeface="Arial" panose="020B0604020202020204" pitchFamily="34" charset="0"/>
              <a:buChar char="1"/>
            </a:pPr>
            <a:r>
              <a:rPr lang="en-US" altLang="en-US" dirty="0"/>
              <a:t>Residential areas (large sub-divisions) or large employment centers</a:t>
            </a:r>
          </a:p>
          <a:p>
            <a:pPr marL="628650" lvl="1" indent="-169863" eaLnBrk="1" hangingPunct="1">
              <a:lnSpc>
                <a:spcPct val="80000"/>
              </a:lnSpc>
              <a:buFont typeface="Arial" panose="020B0604020202020204" pitchFamily="34" charset="0"/>
              <a:buChar char="2"/>
            </a:pPr>
            <a:r>
              <a:rPr lang="en-US" altLang="en-US" dirty="0"/>
              <a:t>Schools, Hospitals, and emergency facilities within a 2-mile radius</a:t>
            </a:r>
          </a:p>
          <a:p>
            <a:pPr marL="628650" lvl="1" indent="-169863" eaLnBrk="1" hangingPunct="1">
              <a:lnSpc>
                <a:spcPct val="80000"/>
              </a:lnSpc>
              <a:buFont typeface="Arial" panose="020B0604020202020204" pitchFamily="34" charset="0"/>
              <a:buChar char="3"/>
            </a:pPr>
            <a:r>
              <a:rPr lang="en-US" altLang="en-US" dirty="0"/>
              <a:t>School boundaries encompassing the study area</a:t>
            </a:r>
          </a:p>
          <a:p>
            <a:pPr marL="628650" lvl="1" indent="-169863" eaLnBrk="1" hangingPunct="1">
              <a:lnSpc>
                <a:spcPct val="80000"/>
              </a:lnSpc>
              <a:buFont typeface="Arial" panose="020B0604020202020204" pitchFamily="34" charset="0"/>
              <a:buChar char="4"/>
            </a:pPr>
            <a:r>
              <a:rPr lang="en-US" altLang="en-US" dirty="0"/>
              <a:t>Other government facilities such as parks, libraries, and other services</a:t>
            </a:r>
          </a:p>
          <a:p>
            <a:pPr marL="628650" lvl="1" indent="-169863" eaLnBrk="1" hangingPunct="1">
              <a:lnSpc>
                <a:spcPct val="80000"/>
              </a:lnSpc>
              <a:buFont typeface="Arial" panose="020B0604020202020204" pitchFamily="34" charset="0"/>
              <a:buChar char="5"/>
            </a:pPr>
            <a:r>
              <a:rPr lang="en-US" altLang="en-US" dirty="0"/>
              <a:t>Other special facilities such as stadiums, civic or community centers </a:t>
            </a:r>
          </a:p>
          <a:p>
            <a:pPr marL="1085850" lvl="2" indent="-169863" algn="just" eaLnBrk="1" hangingPunct="1">
              <a:lnSpc>
                <a:spcPct val="80000"/>
              </a:lnSpc>
            </a:pPr>
            <a:r>
              <a:rPr lang="en-US" altLang="en-US" dirty="0"/>
              <a:t>	in the general area</a:t>
            </a:r>
          </a:p>
          <a:p>
            <a:pPr marL="169863" indent="-169863" algn="just" eaLnBrk="1" hangingPunct="1">
              <a:lnSpc>
                <a:spcPct val="80000"/>
              </a:lnSpc>
            </a:pPr>
            <a:endParaRPr lang="en-US" altLang="en-US" dirty="0"/>
          </a:p>
          <a:p>
            <a:pPr marL="169863" indent="-169863" algn="just" eaLnBrk="1" hangingPunct="1">
              <a:lnSpc>
                <a:spcPct val="80000"/>
              </a:lnSpc>
            </a:pPr>
            <a:r>
              <a:rPr lang="en-US" altLang="en-US" dirty="0"/>
              <a:t>All information should be summarized graphically. The magnitude of the information is again dependent upon the scope of each specific project but this information should be considered for all projects.  It is noted that the majority of this information is collected and included in transportation project development.</a:t>
            </a:r>
          </a:p>
          <a:p>
            <a:pPr marL="169863" indent="-169863" eaLnBrk="1" hangingPunct="1">
              <a:lnSpc>
                <a:spcPct val="80000"/>
              </a:lnSpc>
            </a:pPr>
            <a:endParaRPr lang="en-US" altLang="en-US" dirty="0"/>
          </a:p>
        </p:txBody>
      </p:sp>
      <p:sp>
        <p:nvSpPr>
          <p:cNvPr id="3" name="Header Placeholder 2">
            <a:extLst>
              <a:ext uri="{FF2B5EF4-FFF2-40B4-BE49-F238E27FC236}">
                <a16:creationId xmlns:a16="http://schemas.microsoft.com/office/drawing/2014/main" id="{9249FBF1-2067-F86B-FCD9-3E9B1F544AEF}"/>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16</a:t>
            </a:fld>
            <a:endParaRPr lang="en-US"/>
          </a:p>
        </p:txBody>
      </p:sp>
      <p:sp>
        <p:nvSpPr>
          <p:cNvPr id="6" name="Header Placeholder 5">
            <a:extLst>
              <a:ext uri="{FF2B5EF4-FFF2-40B4-BE49-F238E27FC236}">
                <a16:creationId xmlns:a16="http://schemas.microsoft.com/office/drawing/2014/main" id="{EF16C7A1-B01A-A83B-5BEE-0AD9DFA07553}"/>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30441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7">
            <a:extLst>
              <a:ext uri="{FF2B5EF4-FFF2-40B4-BE49-F238E27FC236}">
                <a16:creationId xmlns:a16="http://schemas.microsoft.com/office/drawing/2014/main" id="{7FF4FD0F-2058-130B-F98B-6D22FD876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B3B9DC1-7B0C-47D7-8DBA-3F4286AE4319}"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70660" name="Rectangle 2">
            <a:extLst>
              <a:ext uri="{FF2B5EF4-FFF2-40B4-BE49-F238E27FC236}">
                <a16:creationId xmlns:a16="http://schemas.microsoft.com/office/drawing/2014/main" id="{544170BA-7328-EEB8-A6D2-8639EC79638B}"/>
              </a:ext>
            </a:extLst>
          </p:cNvPr>
          <p:cNvSpPr>
            <a:spLocks noGrp="1" noRot="1" noChangeAspect="1" noChangeArrowheads="1" noTextEdit="1"/>
          </p:cNvSpPr>
          <p:nvPr>
            <p:ph type="sldImg"/>
          </p:nvPr>
        </p:nvSpPr>
        <p:spPr>
          <a:xfrm>
            <a:off x="746125" y="720725"/>
            <a:ext cx="5365750" cy="3017838"/>
          </a:xfrm>
          <a:ln/>
        </p:spPr>
      </p:sp>
      <p:sp>
        <p:nvSpPr>
          <p:cNvPr id="70661" name="Rectangle 3">
            <a:extLst>
              <a:ext uri="{FF2B5EF4-FFF2-40B4-BE49-F238E27FC236}">
                <a16:creationId xmlns:a16="http://schemas.microsoft.com/office/drawing/2014/main" id="{1B40151D-4C0F-840F-3F10-361ED6607F48}"/>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8" tIns="48214" rIns="96428" bIns="48214"/>
          <a:lstStyle/>
          <a:p>
            <a:r>
              <a:rPr lang="en-US" altLang="en-US" dirty="0"/>
              <a:t>Corridor management initiatives are as diverse as the areas involved and focus on any issues deemed important by the lead agencies.  </a:t>
            </a:r>
          </a:p>
          <a:p>
            <a:endParaRPr lang="en-US" altLang="en-US" dirty="0"/>
          </a:p>
          <a:p>
            <a:r>
              <a:rPr lang="en-US" altLang="en-US" dirty="0"/>
              <a:t>ROW preservation is of growing interest and continues to be a challenge as agencies struggle to find to avoid development in the path of planned facilities that may be years away from construction.</a:t>
            </a:r>
          </a:p>
          <a:p>
            <a:endParaRPr lang="en-US" altLang="en-US" dirty="0"/>
          </a:p>
          <a:p>
            <a:r>
              <a:rPr lang="en-US" altLang="en-US" dirty="0"/>
              <a:t>Addressing access problems and establishing an effective access management plan.  Also, traffic impact assessment and developer mitigation strategies.</a:t>
            </a:r>
          </a:p>
          <a:p>
            <a:endParaRPr lang="en-US" altLang="en-US" dirty="0"/>
          </a:p>
          <a:p>
            <a:r>
              <a:rPr lang="en-US" altLang="en-US" dirty="0"/>
              <a:t>Gated communities and poor depth and connectivity of streets and site circulation increase demand on major roadways for short local trips.  Oregon’s corridor planning program is attempting to address this by pushing communities to increase the depth and connectivity of their streets.</a:t>
            </a:r>
          </a:p>
          <a:p>
            <a:endParaRPr lang="en-US" altLang="en-US" dirty="0"/>
          </a:p>
          <a:p>
            <a:r>
              <a:rPr lang="en-US" altLang="en-US" dirty="0"/>
              <a:t>Promote alternative modes of transportation through both transportation and community design measures.</a:t>
            </a:r>
          </a:p>
        </p:txBody>
      </p:sp>
      <p:sp>
        <p:nvSpPr>
          <p:cNvPr id="3" name="Header Placeholder 2">
            <a:extLst>
              <a:ext uri="{FF2B5EF4-FFF2-40B4-BE49-F238E27FC236}">
                <a16:creationId xmlns:a16="http://schemas.microsoft.com/office/drawing/2014/main" id="{33DB2103-B568-160C-E1C6-5515DB027CD1}"/>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81505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7">
            <a:extLst>
              <a:ext uri="{FF2B5EF4-FFF2-40B4-BE49-F238E27FC236}">
                <a16:creationId xmlns:a16="http://schemas.microsoft.com/office/drawing/2014/main" id="{E62CA8DD-D3AC-297C-F142-221BB705A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82FFDAC-B79A-4CC8-9507-3DA9BB5A99CA}"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71684" name="Rectangle 2">
            <a:extLst>
              <a:ext uri="{FF2B5EF4-FFF2-40B4-BE49-F238E27FC236}">
                <a16:creationId xmlns:a16="http://schemas.microsoft.com/office/drawing/2014/main" id="{ADA046A0-7230-2530-BA10-A10294DAB087}"/>
              </a:ext>
            </a:extLst>
          </p:cNvPr>
          <p:cNvSpPr>
            <a:spLocks noGrp="1" noRot="1" noChangeAspect="1" noChangeArrowheads="1" noTextEdit="1"/>
          </p:cNvSpPr>
          <p:nvPr>
            <p:ph type="sldImg"/>
          </p:nvPr>
        </p:nvSpPr>
        <p:spPr>
          <a:xfrm>
            <a:off x="455613" y="720725"/>
            <a:ext cx="5791200" cy="3257550"/>
          </a:xfrm>
          <a:ln/>
        </p:spPr>
      </p:sp>
      <p:sp>
        <p:nvSpPr>
          <p:cNvPr id="71685" name="Rectangle 3">
            <a:extLst>
              <a:ext uri="{FF2B5EF4-FFF2-40B4-BE49-F238E27FC236}">
                <a16:creationId xmlns:a16="http://schemas.microsoft.com/office/drawing/2014/main" id="{8DFFCE05-7D83-DF25-B6A1-3D9392110B10}"/>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8" tIns="48214" rIns="96428" bIns="48214"/>
          <a:lstStyle/>
          <a:p>
            <a:r>
              <a:rPr lang="en-US" altLang="en-US" dirty="0"/>
              <a:t>Considering current and projected future traffic demand.  Buildout analysis, site-generated trips, simulation, and analysis to assess impact on operations.  Reconsideration of existing zoning, land use plans, etc.</a:t>
            </a:r>
          </a:p>
          <a:p>
            <a:endParaRPr lang="en-US" altLang="en-US" dirty="0"/>
          </a:p>
          <a:p>
            <a:r>
              <a:rPr lang="en-US" altLang="en-US" dirty="0"/>
              <a:t>Corridor beautification.</a:t>
            </a:r>
          </a:p>
          <a:p>
            <a:endParaRPr lang="en-US" altLang="en-US" dirty="0"/>
          </a:p>
          <a:p>
            <a:r>
              <a:rPr lang="en-US" altLang="en-US" dirty="0"/>
              <a:t>Economic development </a:t>
            </a:r>
          </a:p>
          <a:p>
            <a:endParaRPr lang="en-US" altLang="en-US" dirty="0"/>
          </a:p>
          <a:p>
            <a:r>
              <a:rPr lang="en-US" altLang="en-US" dirty="0"/>
              <a:t>Retrofitting older developed areas with improved access and circulation systems, landscaping, main street improvements, etc.</a:t>
            </a:r>
          </a:p>
          <a:p>
            <a:endParaRPr lang="en-US" altLang="en-US" dirty="0"/>
          </a:p>
          <a:p>
            <a:endParaRPr lang="en-US" altLang="en-US" dirty="0"/>
          </a:p>
        </p:txBody>
      </p:sp>
      <p:sp>
        <p:nvSpPr>
          <p:cNvPr id="3" name="Header Placeholder 2">
            <a:extLst>
              <a:ext uri="{FF2B5EF4-FFF2-40B4-BE49-F238E27FC236}">
                <a16:creationId xmlns:a16="http://schemas.microsoft.com/office/drawing/2014/main" id="{195E7C74-26C7-E4B5-76F8-B6378D7357EA}"/>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541311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7">
            <a:extLst>
              <a:ext uri="{FF2B5EF4-FFF2-40B4-BE49-F238E27FC236}">
                <a16:creationId xmlns:a16="http://schemas.microsoft.com/office/drawing/2014/main" id="{6685E301-B571-1D29-C752-E116E386BF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1946BDA-EEAD-45D9-B593-B50CF83DD07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72708" name="Rectangle 2">
            <a:extLst>
              <a:ext uri="{FF2B5EF4-FFF2-40B4-BE49-F238E27FC236}">
                <a16:creationId xmlns:a16="http://schemas.microsoft.com/office/drawing/2014/main" id="{9EDBCC87-C936-9FED-094A-AD10B6B86E90}"/>
              </a:ext>
            </a:extLst>
          </p:cNvPr>
          <p:cNvSpPr>
            <a:spLocks noGrp="1" noRot="1" noChangeAspect="1" noChangeArrowheads="1" noTextEdit="1"/>
          </p:cNvSpPr>
          <p:nvPr>
            <p:ph type="sldImg"/>
          </p:nvPr>
        </p:nvSpPr>
        <p:spPr>
          <a:xfrm>
            <a:off x="455613" y="720725"/>
            <a:ext cx="6400800" cy="3600450"/>
          </a:xfrm>
          <a:ln/>
        </p:spPr>
      </p:sp>
      <p:sp>
        <p:nvSpPr>
          <p:cNvPr id="72709" name="Rectangle 3">
            <a:extLst>
              <a:ext uri="{FF2B5EF4-FFF2-40B4-BE49-F238E27FC236}">
                <a16:creationId xmlns:a16="http://schemas.microsoft.com/office/drawing/2014/main" id="{11AB72D5-CDA5-6870-9B4E-CE6FD1E8859D}"/>
              </a:ext>
            </a:extLst>
          </p:cNvPr>
          <p:cNvSpPr>
            <a:spLocks noGrp="1" noChangeArrowheads="1"/>
          </p:cNvSpPr>
          <p:nvPr>
            <p:ph type="body" idx="1"/>
          </p:nvPr>
        </p:nvSpPr>
        <p:spPr>
          <a:xfrm>
            <a:off x="974725" y="4560889"/>
            <a:ext cx="5365750" cy="31699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8" tIns="48214" rIns="96428" bIns="48214"/>
          <a:lstStyle/>
          <a:p>
            <a:endParaRPr lang="en-US" altLang="en-US" dirty="0"/>
          </a:p>
          <a:p>
            <a:endParaRPr lang="en-US" altLang="en-US" dirty="0"/>
          </a:p>
        </p:txBody>
      </p:sp>
      <p:sp>
        <p:nvSpPr>
          <p:cNvPr id="3" name="Header Placeholder 2">
            <a:extLst>
              <a:ext uri="{FF2B5EF4-FFF2-40B4-BE49-F238E27FC236}">
                <a16:creationId xmlns:a16="http://schemas.microsoft.com/office/drawing/2014/main" id="{05950CC0-47D8-C142-5CA0-51CFBAD95DBE}"/>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5706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2</a:t>
            </a:fld>
            <a:endParaRPr lang="en-US"/>
          </a:p>
        </p:txBody>
      </p:sp>
      <p:sp>
        <p:nvSpPr>
          <p:cNvPr id="6" name="Header Placeholder 5">
            <a:extLst>
              <a:ext uri="{FF2B5EF4-FFF2-40B4-BE49-F238E27FC236}">
                <a16:creationId xmlns:a16="http://schemas.microsoft.com/office/drawing/2014/main" id="{6641FEFF-8492-FCCE-0AE0-C88F20BD7B51}"/>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39897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a:extLst>
              <a:ext uri="{FF2B5EF4-FFF2-40B4-BE49-F238E27FC236}">
                <a16:creationId xmlns:a16="http://schemas.microsoft.com/office/drawing/2014/main" id="{34814A8E-91D4-29CD-E06C-292D9CDB6C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973A044-0008-413A-925F-F29B3D32F5D5}"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73732" name="Rectangle 2">
            <a:extLst>
              <a:ext uri="{FF2B5EF4-FFF2-40B4-BE49-F238E27FC236}">
                <a16:creationId xmlns:a16="http://schemas.microsoft.com/office/drawing/2014/main" id="{69E0EB6D-F99C-6167-9479-2F9157247A54}"/>
              </a:ext>
            </a:extLst>
          </p:cNvPr>
          <p:cNvSpPr>
            <a:spLocks noGrp="1" noRot="1" noChangeAspect="1" noChangeArrowheads="1" noTextEdit="1"/>
          </p:cNvSpPr>
          <p:nvPr>
            <p:ph type="sldImg"/>
          </p:nvPr>
        </p:nvSpPr>
        <p:spPr>
          <a:xfrm>
            <a:off x="455613" y="720725"/>
            <a:ext cx="6400800" cy="3600450"/>
          </a:xfrm>
          <a:ln/>
        </p:spPr>
      </p:sp>
      <p:sp>
        <p:nvSpPr>
          <p:cNvPr id="73733" name="Rectangle 3">
            <a:extLst>
              <a:ext uri="{FF2B5EF4-FFF2-40B4-BE49-F238E27FC236}">
                <a16:creationId xmlns:a16="http://schemas.microsoft.com/office/drawing/2014/main" id="{F3F6D0AA-9083-1DAD-54B4-6757A380C537}"/>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8" tIns="48214" rIns="96428" bIns="48214"/>
          <a:lstStyle/>
          <a:p>
            <a:endParaRPr lang="en-US" altLang="en-US" dirty="0"/>
          </a:p>
          <a:p>
            <a:endParaRPr lang="en-US" altLang="en-US" dirty="0"/>
          </a:p>
        </p:txBody>
      </p:sp>
      <p:sp>
        <p:nvSpPr>
          <p:cNvPr id="3" name="Header Placeholder 2">
            <a:extLst>
              <a:ext uri="{FF2B5EF4-FFF2-40B4-BE49-F238E27FC236}">
                <a16:creationId xmlns:a16="http://schemas.microsoft.com/office/drawing/2014/main" id="{96083185-2AF5-27AB-C3CD-6852E0E5CE54}"/>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93468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21</a:t>
            </a:fld>
            <a:endParaRPr lang="en-US"/>
          </a:p>
        </p:txBody>
      </p:sp>
      <p:sp>
        <p:nvSpPr>
          <p:cNvPr id="6" name="Header Placeholder 5">
            <a:extLst>
              <a:ext uri="{FF2B5EF4-FFF2-40B4-BE49-F238E27FC236}">
                <a16:creationId xmlns:a16="http://schemas.microsoft.com/office/drawing/2014/main" id="{17CFBB24-A60B-F82E-3955-7E2B3F818F27}"/>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61153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22</a:t>
            </a:fld>
            <a:endParaRPr lang="en-US"/>
          </a:p>
        </p:txBody>
      </p:sp>
      <p:sp>
        <p:nvSpPr>
          <p:cNvPr id="6" name="Header Placeholder 5">
            <a:extLst>
              <a:ext uri="{FF2B5EF4-FFF2-40B4-BE49-F238E27FC236}">
                <a16:creationId xmlns:a16="http://schemas.microsoft.com/office/drawing/2014/main" id="{7CE017BA-62B3-EAEE-6113-A0C56C257CD1}"/>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666934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43ED04F-3F92-4EC9-3055-EB13A7B1B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4FD0518-EB2B-47D2-980A-CA68120F2B5C}" type="slidenum">
              <a:rPr lang="en-US" altLang="en-US"/>
              <a:pPr/>
              <a:t>23</a:t>
            </a:fld>
            <a:endParaRPr lang="en-US" altLang="en-US"/>
          </a:p>
        </p:txBody>
      </p:sp>
      <p:sp>
        <p:nvSpPr>
          <p:cNvPr id="81923" name="Rectangle 2">
            <a:extLst>
              <a:ext uri="{FF2B5EF4-FFF2-40B4-BE49-F238E27FC236}">
                <a16:creationId xmlns:a16="http://schemas.microsoft.com/office/drawing/2014/main" id="{80D708A3-E8F0-5A0A-EA94-D3AD12EBA711}"/>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71577107-7EF2-95F7-F89E-99701729A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corridor management concepts for major arterial roadways help maintain local and regional mobility. Connectivity is maintained while discouraging the use of local streets by through traffic through jogs or discontinuity, on-street parking, traffic calming measures, and bike/ped cut-throughs. The higher the density the closer the street spacing.  Arterial 4-lane divided roadways will handle 3000 persons per square mile gross density. Minor arterials/major collectors ½ mile between them. Residential Arterial 6 lane 4500 persons per square mile with 1-mile spacing of arterials (six lanes). Beyond that arterials must be closer together. 2 six-lane arterials intersecting need to be grade-separated to avoid lengthy delays. For rural areas on the US land survey, you’ll have roads at 1-mile intervals. Some of these roads in the US are field drives and don’t exist. Rural areas won’t need many roads and don’t need parallel systems. Residential is based on lot depth.</a:t>
            </a:r>
          </a:p>
        </p:txBody>
      </p:sp>
      <p:sp>
        <p:nvSpPr>
          <p:cNvPr id="3" name="Header Placeholder 2">
            <a:extLst>
              <a:ext uri="{FF2B5EF4-FFF2-40B4-BE49-F238E27FC236}">
                <a16:creationId xmlns:a16="http://schemas.microsoft.com/office/drawing/2014/main" id="{13A5752E-613F-AC46-CA24-B7F29C539D92}"/>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24</a:t>
            </a:fld>
            <a:endParaRPr lang="en-US"/>
          </a:p>
        </p:txBody>
      </p:sp>
      <p:sp>
        <p:nvSpPr>
          <p:cNvPr id="6" name="Header Placeholder 5">
            <a:extLst>
              <a:ext uri="{FF2B5EF4-FFF2-40B4-BE49-F238E27FC236}">
                <a16:creationId xmlns:a16="http://schemas.microsoft.com/office/drawing/2014/main" id="{22507341-94D9-CD59-2030-9CC51086FD66}"/>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19061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25</a:t>
            </a:fld>
            <a:endParaRPr lang="en-US"/>
          </a:p>
        </p:txBody>
      </p:sp>
      <p:sp>
        <p:nvSpPr>
          <p:cNvPr id="6" name="Header Placeholder 5">
            <a:extLst>
              <a:ext uri="{FF2B5EF4-FFF2-40B4-BE49-F238E27FC236}">
                <a16:creationId xmlns:a16="http://schemas.microsoft.com/office/drawing/2014/main" id="{0DFAB9DD-CE70-1372-AEED-5DA146FCE953}"/>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604465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7">
            <a:extLst>
              <a:ext uri="{FF2B5EF4-FFF2-40B4-BE49-F238E27FC236}">
                <a16:creationId xmlns:a16="http://schemas.microsoft.com/office/drawing/2014/main" id="{87E76532-4140-CE98-7727-B319979EC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21BE4B0-B11A-4478-A35B-38BB120989B5}"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82948" name="Rectangle 2">
            <a:extLst>
              <a:ext uri="{FF2B5EF4-FFF2-40B4-BE49-F238E27FC236}">
                <a16:creationId xmlns:a16="http://schemas.microsoft.com/office/drawing/2014/main" id="{C9E34DF9-34FA-6897-C757-67C1A33CC147}"/>
              </a:ext>
            </a:extLst>
          </p:cNvPr>
          <p:cNvSpPr>
            <a:spLocks noGrp="1" noRot="1" noChangeAspect="1" noChangeArrowheads="1" noTextEdit="1"/>
          </p:cNvSpPr>
          <p:nvPr>
            <p:ph type="sldImg"/>
          </p:nvPr>
        </p:nvSpPr>
        <p:spPr>
          <a:xfrm>
            <a:off x="458788" y="717550"/>
            <a:ext cx="5930900" cy="3335338"/>
          </a:xfrm>
          <a:ln/>
        </p:spPr>
      </p:sp>
      <p:sp>
        <p:nvSpPr>
          <p:cNvPr id="82949" name="Rectangle 3">
            <a:extLst>
              <a:ext uri="{FF2B5EF4-FFF2-40B4-BE49-F238E27FC236}">
                <a16:creationId xmlns:a16="http://schemas.microsoft.com/office/drawing/2014/main" id="{A9C1DAD4-8060-C8A4-850A-2D1DCEE2839F}"/>
              </a:ext>
            </a:extLst>
          </p:cNvPr>
          <p:cNvSpPr>
            <a:spLocks noGrp="1" noChangeArrowheads="1"/>
          </p:cNvSpPr>
          <p:nvPr>
            <p:ph type="body" idx="1"/>
          </p:nvPr>
        </p:nvSpPr>
        <p:spPr>
          <a:xfrm>
            <a:off x="744538" y="4207669"/>
            <a:ext cx="5359400"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cooperation may take any number of forms: </a:t>
            </a:r>
          </a:p>
          <a:p>
            <a:pPr marL="171450" indent="-171450" eaLnBrk="1" hangingPunct="1">
              <a:buFont typeface="Arial" panose="020B0604020202020204" pitchFamily="34" charset="0"/>
              <a:buChar char="•"/>
            </a:pPr>
            <a:r>
              <a:rPr lang="en-US" altLang="en-US" dirty="0"/>
              <a:t>Resolutions  - an expression of opinion or will of a governing body at a particular point in time; subject to change as members of the elected body change. </a:t>
            </a:r>
          </a:p>
          <a:p>
            <a:pPr marL="171450" indent="-171450" eaLnBrk="1" hangingPunct="1">
              <a:buFont typeface="Arial" panose="020B0604020202020204" pitchFamily="34" charset="0"/>
              <a:buChar char="•"/>
            </a:pPr>
            <a:r>
              <a:rPr lang="en-US" altLang="en-US" dirty="0"/>
              <a:t>MOUs go a step further, signal the intent of the signatories to act, and this is where agencies may begin to define their roles and responsibilities in achieving a mutual set of objectives.  </a:t>
            </a:r>
          </a:p>
          <a:p>
            <a:pPr marL="171450" indent="-171450" eaLnBrk="1" hangingPunct="1">
              <a:buFont typeface="Arial" panose="020B0604020202020204" pitchFamily="34" charset="0"/>
              <a:buChar char="•"/>
            </a:pPr>
            <a:r>
              <a:rPr lang="en-US" altLang="en-US" dirty="0"/>
              <a:t>Intergovernmental agreements require more formal cooperation, essentially legal contracts between agencies, and work best when responsibilities, financial obligations, and procedures are clearly defined (e.g., maintenance agreements).  </a:t>
            </a:r>
          </a:p>
          <a:p>
            <a:pPr marL="171450" indent="-171450" eaLnBrk="1" hangingPunct="1">
              <a:buFont typeface="Arial" panose="020B0604020202020204" pitchFamily="34" charset="0"/>
              <a:buChar char="•"/>
            </a:pPr>
            <a:r>
              <a:rPr lang="en-US" altLang="en-US" dirty="0"/>
              <a:t>Partnering in planning or implementation, </a:t>
            </a:r>
          </a:p>
          <a:p>
            <a:pPr marL="171450" indent="-171450" eaLnBrk="1" hangingPunct="1">
              <a:buFont typeface="Arial" panose="020B0604020202020204" pitchFamily="34" charset="0"/>
              <a:buChar char="•"/>
            </a:pPr>
            <a:r>
              <a:rPr lang="en-US" altLang="en-US" dirty="0"/>
              <a:t>Many agencies use a combination.  It is not uncommon for a cooperative process to begin with a resolution whereby agencies establish a common understanding of the importance of a highway to regional mobility and the need to manage it.  From there, they may enter a joint planning process and, finally, a more formalized agreement that establishes mutual commitments, agency roles, and specific standards or guidelines through reference to an adopted plan that each agrees to adopt and enforce.</a:t>
            </a:r>
          </a:p>
        </p:txBody>
      </p:sp>
      <p:sp>
        <p:nvSpPr>
          <p:cNvPr id="3" name="Header Placeholder 2">
            <a:extLst>
              <a:ext uri="{FF2B5EF4-FFF2-40B4-BE49-F238E27FC236}">
                <a16:creationId xmlns:a16="http://schemas.microsoft.com/office/drawing/2014/main" id="{0E6CF6A6-2C81-2F5A-1785-C8B74224FE85}"/>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r>
              <a:rPr lang="en-US" dirty="0"/>
              <a:t>Negotiate driveway closures during reconstruction.  This decision tree provides a logical sequence for this purpose and can be used in the context of a roadway reconstruction project, sidewalk project, or resurfacings.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59A78-A0E8-4BF4-9D53-817E590DB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2E4C16B9-2A76-6D71-4F4D-6F7F47E37FE7}"/>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438479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28</a:t>
            </a:fld>
            <a:endParaRPr lang="en-US"/>
          </a:p>
        </p:txBody>
      </p:sp>
      <p:sp>
        <p:nvSpPr>
          <p:cNvPr id="6" name="Header Placeholder 5">
            <a:extLst>
              <a:ext uri="{FF2B5EF4-FFF2-40B4-BE49-F238E27FC236}">
                <a16:creationId xmlns:a16="http://schemas.microsoft.com/office/drawing/2014/main" id="{D53B8B81-05D7-15AF-A16D-BEA244DF6761}"/>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72697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a:extLst>
              <a:ext uri="{FF2B5EF4-FFF2-40B4-BE49-F238E27FC236}">
                <a16:creationId xmlns:a16="http://schemas.microsoft.com/office/drawing/2014/main" id="{269CAA66-7BA0-D91B-3692-75DA77572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DDE8E57-FEC4-4E85-86EF-F514E2720238}"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83972" name="Rectangle 2">
            <a:extLst>
              <a:ext uri="{FF2B5EF4-FFF2-40B4-BE49-F238E27FC236}">
                <a16:creationId xmlns:a16="http://schemas.microsoft.com/office/drawing/2014/main" id="{1F41F788-D284-D13B-EBD6-D5C6D33A5D2A}"/>
              </a:ext>
            </a:extLst>
          </p:cNvPr>
          <p:cNvSpPr>
            <a:spLocks noGrp="1" noRot="1" noChangeAspect="1" noChangeArrowheads="1" noTextEdit="1"/>
          </p:cNvSpPr>
          <p:nvPr>
            <p:ph type="sldImg"/>
          </p:nvPr>
        </p:nvSpPr>
        <p:spPr>
          <a:xfrm>
            <a:off x="498475" y="523875"/>
            <a:ext cx="6081713" cy="3422650"/>
          </a:xfrm>
          <a:ln/>
        </p:spPr>
      </p:sp>
      <p:sp>
        <p:nvSpPr>
          <p:cNvPr id="83973" name="Rectangle 3">
            <a:extLst>
              <a:ext uri="{FF2B5EF4-FFF2-40B4-BE49-F238E27FC236}">
                <a16:creationId xmlns:a16="http://schemas.microsoft.com/office/drawing/2014/main" id="{71ACE559-F212-D13F-AB65-6DF6CEBFC15B}"/>
              </a:ext>
            </a:extLst>
          </p:cNvPr>
          <p:cNvSpPr>
            <a:spLocks noGrp="1" noChangeArrowheads="1"/>
          </p:cNvSpPr>
          <p:nvPr>
            <p:ph type="body" idx="1"/>
          </p:nvPr>
        </p:nvSpPr>
        <p:spPr>
          <a:xfrm>
            <a:off x="440531" y="4257675"/>
            <a:ext cx="6197600" cy="3706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25" indent="-111125" eaLnBrk="1" hangingPunct="1"/>
            <a:r>
              <a:rPr lang="en-US" altLang="en-US" dirty="0"/>
              <a:t>Examples of trade-offs:</a:t>
            </a:r>
          </a:p>
          <a:p>
            <a:pPr marL="111125" indent="-111125" eaLnBrk="1" hangingPunct="1">
              <a:buFontTx/>
              <a:buChar char="•"/>
            </a:pPr>
            <a:r>
              <a:rPr lang="en-US" altLang="en-US" dirty="0"/>
              <a:t>Multimodal access and safety vs. vehicular through movement</a:t>
            </a:r>
          </a:p>
          <a:p>
            <a:pPr marL="111125" indent="-111125" eaLnBrk="1" hangingPunct="1">
              <a:buFontTx/>
              <a:buChar char="•"/>
            </a:pPr>
            <a:r>
              <a:rPr lang="en-US" altLang="en-US" dirty="0"/>
              <a:t> U-turns vs. direct left turns</a:t>
            </a:r>
          </a:p>
          <a:p>
            <a:pPr marL="111125" indent="-111125" eaLnBrk="1" hangingPunct="1">
              <a:buFontTx/>
              <a:buChar char="•"/>
            </a:pPr>
            <a:r>
              <a:rPr lang="en-US" altLang="en-US" dirty="0"/>
              <a:t>Driveways in the right turn lane</a:t>
            </a:r>
          </a:p>
          <a:p>
            <a:pPr marL="111125" indent="-111125" eaLnBrk="1" hangingPunct="1">
              <a:buFontTx/>
              <a:buChar char="•"/>
            </a:pPr>
            <a:r>
              <a:rPr lang="en-US" altLang="en-US" dirty="0"/>
              <a:t>Directional median opening vs. no left turn for a major development with no alternative access</a:t>
            </a:r>
          </a:p>
          <a:p>
            <a:pPr marL="111125" indent="-111125" eaLnBrk="1" hangingPunct="1">
              <a:buFontTx/>
              <a:buChar char="•"/>
            </a:pPr>
            <a:r>
              <a:rPr lang="en-US" altLang="en-US" dirty="0"/>
              <a:t>Left turn queue not long enough for projected volumes</a:t>
            </a:r>
          </a:p>
          <a:p>
            <a:pPr marL="111125" indent="-111125" eaLnBrk="1" hangingPunct="1">
              <a:buFontTx/>
              <a:buChar char="•"/>
            </a:pPr>
            <a:r>
              <a:rPr lang="en-US" altLang="en-US" dirty="0"/>
              <a:t>Attractive corridor landscaping vs. sight distance</a:t>
            </a:r>
          </a:p>
          <a:p>
            <a:pPr marL="111125" indent="-111125" eaLnBrk="1" hangingPunct="1">
              <a:buFontTx/>
              <a:buChar char="•"/>
            </a:pPr>
            <a:r>
              <a:rPr lang="en-US" altLang="en-US" dirty="0"/>
              <a:t>State DOT vs. local government responsibility for maintaining landscaping</a:t>
            </a:r>
          </a:p>
          <a:p>
            <a:pPr marL="111125" indent="-111125" eaLnBrk="1" hangingPunct="1">
              <a:buFontTx/>
              <a:buChar char="•"/>
            </a:pPr>
            <a:r>
              <a:rPr lang="en-US" altLang="en-US" dirty="0"/>
              <a:t>Driveway width and grade issues slow vehicles, and provides a better environment for pedestrians</a:t>
            </a:r>
          </a:p>
          <a:p>
            <a:pPr marL="111125" indent="-111125" eaLnBrk="1" hangingPunct="1">
              <a:buFontTx/>
              <a:buChar char="•"/>
            </a:pPr>
            <a:r>
              <a:rPr lang="en-US" altLang="en-US" dirty="0"/>
              <a:t>Policy makers may push one of these issues more than the others</a:t>
            </a:r>
          </a:p>
          <a:p>
            <a:pPr marL="111125" indent="-111125" eaLnBrk="1" hangingPunct="1">
              <a:buFontTx/>
              <a:buChar char="•"/>
            </a:pPr>
            <a:endParaRPr lang="en-US" altLang="en-US" dirty="0"/>
          </a:p>
          <a:p>
            <a:pPr marL="111125" indent="-111125" eaLnBrk="1" hangingPunct="1">
              <a:buFontTx/>
              <a:buChar char="•"/>
            </a:pPr>
            <a:endParaRPr lang="en-US" altLang="en-US" dirty="0"/>
          </a:p>
          <a:p>
            <a:pPr marL="111125" indent="-111125" eaLnBrk="1" hangingPunct="1"/>
            <a:endParaRPr lang="en-US" altLang="en-US" dirty="0"/>
          </a:p>
        </p:txBody>
      </p:sp>
      <p:sp>
        <p:nvSpPr>
          <p:cNvPr id="3" name="Header Placeholder 2">
            <a:extLst>
              <a:ext uri="{FF2B5EF4-FFF2-40B4-BE49-F238E27FC236}">
                <a16:creationId xmlns:a16="http://schemas.microsoft.com/office/drawing/2014/main" id="{FE3F0F7A-1706-8A64-8813-1494FE2E6DC7}"/>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17DBEC-CB41-4E3A-A012-50B9097A3807}" type="slidenum">
              <a:rPr lang="en-US" smtClean="0"/>
              <a:t>3</a:t>
            </a:fld>
            <a:endParaRPr lang="en-US"/>
          </a:p>
        </p:txBody>
      </p:sp>
      <p:sp>
        <p:nvSpPr>
          <p:cNvPr id="6" name="Header Placeholder 5">
            <a:extLst>
              <a:ext uri="{FF2B5EF4-FFF2-40B4-BE49-F238E27FC236}">
                <a16:creationId xmlns:a16="http://schemas.microsoft.com/office/drawing/2014/main" id="{9BA0938B-47E9-0D6A-137E-72D8635394D3}"/>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753824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slides for this exercise include animations to show responses.</a:t>
            </a:r>
          </a:p>
        </p:txBody>
      </p:sp>
      <p:sp>
        <p:nvSpPr>
          <p:cNvPr id="4" name="Slide Number Placeholder 3"/>
          <p:cNvSpPr>
            <a:spLocks noGrp="1"/>
          </p:cNvSpPr>
          <p:nvPr>
            <p:ph type="sldNum" sz="quarter" idx="5"/>
          </p:nvPr>
        </p:nvSpPr>
        <p:spPr/>
        <p:txBody>
          <a:bodyPr/>
          <a:lstStyle/>
          <a:p>
            <a:fld id="{6117DBEC-CB41-4E3A-A012-50B9097A3807}" type="slidenum">
              <a:rPr lang="en-US" smtClean="0"/>
              <a:t>30</a:t>
            </a:fld>
            <a:endParaRPr lang="en-US"/>
          </a:p>
        </p:txBody>
      </p:sp>
      <p:sp>
        <p:nvSpPr>
          <p:cNvPr id="6" name="Header Placeholder 5">
            <a:extLst>
              <a:ext uri="{FF2B5EF4-FFF2-40B4-BE49-F238E27FC236}">
                <a16:creationId xmlns:a16="http://schemas.microsoft.com/office/drawing/2014/main" id="{2BF75BA5-A438-84A8-0579-2E71216D3F62}"/>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31147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7">
            <a:extLst>
              <a:ext uri="{FF2B5EF4-FFF2-40B4-BE49-F238E27FC236}">
                <a16:creationId xmlns:a16="http://schemas.microsoft.com/office/drawing/2014/main" id="{88AC19CA-8596-E131-999E-B7E6D73C1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A34F404-9F1A-4CE6-BD47-B8ACA6623910}"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84996" name="Rectangle 2">
            <a:extLst>
              <a:ext uri="{FF2B5EF4-FFF2-40B4-BE49-F238E27FC236}">
                <a16:creationId xmlns:a16="http://schemas.microsoft.com/office/drawing/2014/main" id="{D76101D0-E3E7-00EC-E32D-1C51EA48CDE9}"/>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B05D0D22-0EB8-7532-D9AD-8042E72DC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Take a look at the study area on the slide</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Your instructor will show you a series of slides with a magnified view of different parts of the study area.</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Identify the problems and opportunities in each part of the study area.</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Discuss your findings with the class.</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The instructor will show the answers on the slides.</a:t>
            </a:r>
          </a:p>
          <a:p>
            <a:pPr marL="342900" marR="0" lvl="0" indent="-342900">
              <a:spcBef>
                <a:spcPts val="0"/>
              </a:spcBef>
              <a:spcAft>
                <a:spcPts val="0"/>
              </a:spcAft>
              <a:buFont typeface="+mj-lt"/>
              <a:buAutoNum type="arabicPeriod"/>
              <a:tabLst>
                <a:tab pos="914400" algn="l"/>
              </a:tabLst>
            </a:pP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eaLnBrk="1" hangingPunct="1"/>
            <a:endParaRPr lang="en-US" altLang="en-US" dirty="0"/>
          </a:p>
        </p:txBody>
      </p:sp>
      <p:sp>
        <p:nvSpPr>
          <p:cNvPr id="3" name="Header Placeholder 2">
            <a:extLst>
              <a:ext uri="{FF2B5EF4-FFF2-40B4-BE49-F238E27FC236}">
                <a16:creationId xmlns:a16="http://schemas.microsoft.com/office/drawing/2014/main" id="{68DCA446-05B8-E2E8-F0A3-17E24A7B9ACA}"/>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a:extLst>
              <a:ext uri="{FF2B5EF4-FFF2-40B4-BE49-F238E27FC236}">
                <a16:creationId xmlns:a16="http://schemas.microsoft.com/office/drawing/2014/main" id="{59589F30-EFDD-0A48-50B4-9A27716154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C25B163-D80B-4F86-B60C-9083E2412586}"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86020" name="Rectangle 2">
            <a:extLst>
              <a:ext uri="{FF2B5EF4-FFF2-40B4-BE49-F238E27FC236}">
                <a16:creationId xmlns:a16="http://schemas.microsoft.com/office/drawing/2014/main" id="{19D8989C-2103-91D4-CAB3-CE2BDCD43E9B}"/>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CB5DAE3C-2B39-445B-F9F0-54B377DEEC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Take a look at the study area on the slide</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Your instructor will show you a series of slides with a magnified view of different parts of the study area.</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Identify the problems and opportunities in each part of the study area.</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Discuss your findings with the class.</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The instructor will show the answers on the slides.</a:t>
            </a:r>
          </a:p>
          <a:p>
            <a:pPr marL="342900" marR="0" lvl="0" indent="-342900">
              <a:spcBef>
                <a:spcPts val="0"/>
              </a:spcBef>
              <a:spcAft>
                <a:spcPts val="0"/>
              </a:spcAft>
              <a:buFont typeface="+mj-lt"/>
              <a:buAutoNum type="arabicPeriod"/>
              <a:tabLst>
                <a:tab pos="914400" algn="l"/>
              </a:tabLst>
            </a:pP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eaLnBrk="1" hangingPunct="1"/>
            <a:endParaRPr lang="en-US" altLang="en-US" dirty="0"/>
          </a:p>
        </p:txBody>
      </p:sp>
      <p:sp>
        <p:nvSpPr>
          <p:cNvPr id="3" name="Header Placeholder 2">
            <a:extLst>
              <a:ext uri="{FF2B5EF4-FFF2-40B4-BE49-F238E27FC236}">
                <a16:creationId xmlns:a16="http://schemas.microsoft.com/office/drawing/2014/main" id="{BB669238-07C4-1030-AF4E-BE3667B7DCE6}"/>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7">
            <a:extLst>
              <a:ext uri="{FF2B5EF4-FFF2-40B4-BE49-F238E27FC236}">
                <a16:creationId xmlns:a16="http://schemas.microsoft.com/office/drawing/2014/main" id="{E3906EC0-A42C-AFDA-BFFE-9B0D862F9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940D50D-82C8-4FDD-9046-7004F39B7C5C}"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87044" name="Rectangle 2">
            <a:extLst>
              <a:ext uri="{FF2B5EF4-FFF2-40B4-BE49-F238E27FC236}">
                <a16:creationId xmlns:a16="http://schemas.microsoft.com/office/drawing/2014/main" id="{70384479-DB5C-738D-F791-4163ED490AC5}"/>
              </a:ext>
            </a:extLst>
          </p:cNvPr>
          <p:cNvSpPr>
            <a:spLocks noGrp="1" noRot="1" noChangeAspect="1" noChangeArrowheads="1" noTextEdit="1"/>
          </p:cNvSpPr>
          <p:nvPr>
            <p:ph type="sldImg"/>
          </p:nvPr>
        </p:nvSpPr>
        <p:spPr>
          <a:ln/>
        </p:spPr>
      </p:sp>
      <p:sp>
        <p:nvSpPr>
          <p:cNvPr id="87045" name="Rectangle 3">
            <a:extLst>
              <a:ext uri="{FF2B5EF4-FFF2-40B4-BE49-F238E27FC236}">
                <a16:creationId xmlns:a16="http://schemas.microsoft.com/office/drawing/2014/main" id="{24A1FAC7-AB67-6C94-CD87-645D9D159E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Take a look at the study area on the slide</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The next few slides includes a series of slides with a magnified view of different parts of the study area.</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Identify the problems and opportunities in each part of the study area.</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Discuss your findings with the class.</a:t>
            </a:r>
          </a:p>
          <a:p>
            <a:pPr marL="342900" marR="0" lvl="0" indent="-342900">
              <a:spcBef>
                <a:spcPts val="0"/>
              </a:spcBef>
              <a:spcAft>
                <a:spcPts val="0"/>
              </a:spcAft>
              <a:buFont typeface="+mj-lt"/>
              <a:buAutoNum type="arabicPeriod"/>
              <a:tabLst>
                <a:tab pos="914400" algn="l"/>
              </a:tabLst>
            </a:pPr>
            <a:r>
              <a:rPr lang="en-US" dirty="0">
                <a:effectLst/>
                <a:latin typeface="Calibri" panose="020F0502020204030204" pitchFamily="34" charset="0"/>
                <a:ea typeface="Times New Roman" panose="02020603050405020304" pitchFamily="18" charset="0"/>
                <a:cs typeface="Arial" panose="020B0604020202020204" pitchFamily="34" charset="0"/>
              </a:rPr>
              <a:t>The instructor will show the answers on the slides.</a:t>
            </a:r>
          </a:p>
          <a:p>
            <a:pPr eaLnBrk="1" hangingPunct="1"/>
            <a:endParaRPr lang="en-US" altLang="en-US" dirty="0"/>
          </a:p>
        </p:txBody>
      </p:sp>
      <p:sp>
        <p:nvSpPr>
          <p:cNvPr id="3" name="Header Placeholder 2">
            <a:extLst>
              <a:ext uri="{FF2B5EF4-FFF2-40B4-BE49-F238E27FC236}">
                <a16:creationId xmlns:a16="http://schemas.microsoft.com/office/drawing/2014/main" id="{B1FA3670-9221-AFFC-B25A-11F952661D9C}"/>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7">
            <a:extLst>
              <a:ext uri="{FF2B5EF4-FFF2-40B4-BE49-F238E27FC236}">
                <a16:creationId xmlns:a16="http://schemas.microsoft.com/office/drawing/2014/main" id="{3BDE6E83-3B1E-C289-9151-F65C5876F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932EEC6-4B00-48A6-BAEC-21941FDB6EBD}"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88068" name="Rectangle 2">
            <a:extLst>
              <a:ext uri="{FF2B5EF4-FFF2-40B4-BE49-F238E27FC236}">
                <a16:creationId xmlns:a16="http://schemas.microsoft.com/office/drawing/2014/main" id="{6CBFD82F-07FA-6ED6-83DC-68C9B09FBF87}"/>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id="{9E24AEF9-FDC5-074E-2F5A-FA8FDA3FFF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includes animation to show the problems and opportunities in the study area.</a:t>
            </a:r>
          </a:p>
          <a:p>
            <a:pPr eaLnBrk="1" hangingPunct="1"/>
            <a:endParaRPr lang="en-US" altLang="en-US" dirty="0"/>
          </a:p>
        </p:txBody>
      </p:sp>
      <p:sp>
        <p:nvSpPr>
          <p:cNvPr id="3" name="Header Placeholder 2">
            <a:extLst>
              <a:ext uri="{FF2B5EF4-FFF2-40B4-BE49-F238E27FC236}">
                <a16:creationId xmlns:a16="http://schemas.microsoft.com/office/drawing/2014/main" id="{A962EC86-2D61-8FA7-45CD-7806F9F3F6BC}"/>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7">
            <a:extLst>
              <a:ext uri="{FF2B5EF4-FFF2-40B4-BE49-F238E27FC236}">
                <a16:creationId xmlns:a16="http://schemas.microsoft.com/office/drawing/2014/main" id="{ABB493AA-6A8B-A80F-717D-86CD75D2A7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E5BD66A-CE80-46B6-ADBB-64729E8597D6}"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89092" name="Rectangle 2">
            <a:extLst>
              <a:ext uri="{FF2B5EF4-FFF2-40B4-BE49-F238E27FC236}">
                <a16:creationId xmlns:a16="http://schemas.microsoft.com/office/drawing/2014/main" id="{A251E8D0-4CE2-BB24-26AA-0A6D056F8429}"/>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id="{3DDB4A48-D4B7-898C-DC21-E11B9B60E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includes animation to show the problems and opportunities in the study area.</a:t>
            </a:r>
          </a:p>
          <a:p>
            <a:pPr eaLnBrk="1" hangingPunct="1"/>
            <a:endParaRPr lang="en-US" altLang="en-US" dirty="0"/>
          </a:p>
        </p:txBody>
      </p:sp>
      <p:sp>
        <p:nvSpPr>
          <p:cNvPr id="3" name="Header Placeholder 2">
            <a:extLst>
              <a:ext uri="{FF2B5EF4-FFF2-40B4-BE49-F238E27FC236}">
                <a16:creationId xmlns:a16="http://schemas.microsoft.com/office/drawing/2014/main" id="{DBB2B428-010E-2552-B70A-3066AB1CB547}"/>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7">
            <a:extLst>
              <a:ext uri="{FF2B5EF4-FFF2-40B4-BE49-F238E27FC236}">
                <a16:creationId xmlns:a16="http://schemas.microsoft.com/office/drawing/2014/main" id="{05E7BFEC-FE45-C0EB-5DD4-ECF31047C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B56C5CE-8970-4AE6-A4CE-07E529C1E764}"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90116" name="Rectangle 2">
            <a:extLst>
              <a:ext uri="{FF2B5EF4-FFF2-40B4-BE49-F238E27FC236}">
                <a16:creationId xmlns:a16="http://schemas.microsoft.com/office/drawing/2014/main" id="{0A7971AD-7928-F39F-D6D0-464F531522FB}"/>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id="{8CF64728-E7BE-2F6E-A644-B716E251E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includes animation to show the problems and opportunities in the study area.</a:t>
            </a:r>
          </a:p>
          <a:p>
            <a:pPr eaLnBrk="1" hangingPunct="1"/>
            <a:endParaRPr lang="en-US" altLang="en-US" dirty="0"/>
          </a:p>
        </p:txBody>
      </p:sp>
      <p:sp>
        <p:nvSpPr>
          <p:cNvPr id="3" name="Header Placeholder 2">
            <a:extLst>
              <a:ext uri="{FF2B5EF4-FFF2-40B4-BE49-F238E27FC236}">
                <a16:creationId xmlns:a16="http://schemas.microsoft.com/office/drawing/2014/main" id="{0ED408D4-5389-B6B8-0651-5A8B78F798EA}"/>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7">
            <a:extLst>
              <a:ext uri="{FF2B5EF4-FFF2-40B4-BE49-F238E27FC236}">
                <a16:creationId xmlns:a16="http://schemas.microsoft.com/office/drawing/2014/main" id="{49E0EC51-9B04-B2A1-F310-4C472FF790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BD284BB-EE5A-4955-8ADD-DCAE86372462}"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91140" name="Rectangle 2">
            <a:extLst>
              <a:ext uri="{FF2B5EF4-FFF2-40B4-BE49-F238E27FC236}">
                <a16:creationId xmlns:a16="http://schemas.microsoft.com/office/drawing/2014/main" id="{495A4815-2579-2CCB-32D8-6C5CA1635A86}"/>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id="{C0796D1C-6DF5-9FBD-B6FD-7AC8101AC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includes animation to show the problems and opportunities in the study area.</a:t>
            </a:r>
          </a:p>
          <a:p>
            <a:pPr eaLnBrk="1" hangingPunct="1"/>
            <a:endParaRPr lang="en-US" altLang="en-US" dirty="0"/>
          </a:p>
        </p:txBody>
      </p:sp>
      <p:sp>
        <p:nvSpPr>
          <p:cNvPr id="3" name="Header Placeholder 2">
            <a:extLst>
              <a:ext uri="{FF2B5EF4-FFF2-40B4-BE49-F238E27FC236}">
                <a16:creationId xmlns:a16="http://schemas.microsoft.com/office/drawing/2014/main" id="{E0B4AF28-FE58-7B6B-E80A-6579883C342E}"/>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7">
            <a:extLst>
              <a:ext uri="{FF2B5EF4-FFF2-40B4-BE49-F238E27FC236}">
                <a16:creationId xmlns:a16="http://schemas.microsoft.com/office/drawing/2014/main" id="{4E5CCB49-BDBF-20A1-8BEA-B04BEDBEA5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E8A0C4B-CB7F-4D0C-BA46-E6DEFD2993EF}"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69636" name="Rectangle 2">
            <a:extLst>
              <a:ext uri="{FF2B5EF4-FFF2-40B4-BE49-F238E27FC236}">
                <a16:creationId xmlns:a16="http://schemas.microsoft.com/office/drawing/2014/main" id="{8F10A1F9-0C4C-ADDB-23FB-D9A6AB346415}"/>
              </a:ext>
            </a:extLst>
          </p:cNvPr>
          <p:cNvSpPr>
            <a:spLocks noGrp="1" noRot="1" noChangeAspect="1" noChangeArrowheads="1" noTextEdit="1"/>
          </p:cNvSpPr>
          <p:nvPr>
            <p:ph type="sldImg"/>
          </p:nvPr>
        </p:nvSpPr>
        <p:spPr>
          <a:xfrm>
            <a:off x="457200" y="719138"/>
            <a:ext cx="6400800" cy="3600450"/>
          </a:xfrm>
          <a:ln/>
        </p:spPr>
      </p:sp>
      <p:sp>
        <p:nvSpPr>
          <p:cNvPr id="69637" name="Rectangle 3">
            <a:extLst>
              <a:ext uri="{FF2B5EF4-FFF2-40B4-BE49-F238E27FC236}">
                <a16:creationId xmlns:a16="http://schemas.microsoft.com/office/drawing/2014/main" id="{E9030163-ED5E-0EA4-B4C1-384F260BE3CA}"/>
              </a:ext>
            </a:extLst>
          </p:cNvPr>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Corridor access management plans provide an opportunity to enhance current practice</a:t>
            </a:r>
          </a:p>
        </p:txBody>
      </p:sp>
      <p:sp>
        <p:nvSpPr>
          <p:cNvPr id="3" name="Header Placeholder 2">
            <a:extLst>
              <a:ext uri="{FF2B5EF4-FFF2-40B4-BE49-F238E27FC236}">
                <a16:creationId xmlns:a16="http://schemas.microsoft.com/office/drawing/2014/main" id="{510D5142-738D-EAEF-A7D2-EA9E3E3D8D75}"/>
              </a:ext>
            </a:extLst>
          </p:cNvPr>
          <p:cNvSpPr>
            <a:spLocks noGrp="1"/>
          </p:cNvSpPr>
          <p:nvPr>
            <p:ph type="hdr" sz="quarter"/>
          </p:nvPr>
        </p:nvSpPr>
        <p:spPr/>
        <p:txBody>
          <a:bodyPr/>
          <a:lstStyle/>
          <a:p>
            <a:r>
              <a:rPr lang="en-US"/>
              <a:t>National Institute for Congestion Reduction - Access Management Curriculum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a:extLst>
              <a:ext uri="{FF2B5EF4-FFF2-40B4-BE49-F238E27FC236}">
                <a16:creationId xmlns:a16="http://schemas.microsoft.com/office/drawing/2014/main" id="{B15383E7-D720-F9F3-CADD-3668A53EA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5F9819C-0993-4E78-8384-12C1F0CCF931}"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64516" name="Rectangle 2">
            <a:extLst>
              <a:ext uri="{FF2B5EF4-FFF2-40B4-BE49-F238E27FC236}">
                <a16:creationId xmlns:a16="http://schemas.microsoft.com/office/drawing/2014/main" id="{CECBCA42-C983-6776-D0E0-DC110A443394}"/>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8E4C2F4B-9C34-0CCC-4447-3D3A63A2D741}"/>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pictures from Tampa, Florida on Hillsborough Avenue illustrating typical corridor issues.  </a:t>
            </a:r>
          </a:p>
        </p:txBody>
      </p:sp>
      <p:sp>
        <p:nvSpPr>
          <p:cNvPr id="3" name="Header Placeholder 2">
            <a:extLst>
              <a:ext uri="{FF2B5EF4-FFF2-40B4-BE49-F238E27FC236}">
                <a16:creationId xmlns:a16="http://schemas.microsoft.com/office/drawing/2014/main" id="{1F8569C0-7CE0-5620-718B-1BB57095FD92}"/>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52870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7">
            <a:extLst>
              <a:ext uri="{FF2B5EF4-FFF2-40B4-BE49-F238E27FC236}">
                <a16:creationId xmlns:a16="http://schemas.microsoft.com/office/drawing/2014/main" id="{53C0FE5D-9042-35C9-3FB9-E286BF460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A36C9D7-1E13-4B20-9067-0EF700174CD6}"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65540" name="Rectangle 2">
            <a:extLst>
              <a:ext uri="{FF2B5EF4-FFF2-40B4-BE49-F238E27FC236}">
                <a16:creationId xmlns:a16="http://schemas.microsoft.com/office/drawing/2014/main" id="{AECDDCB0-DEF1-923B-6F5A-E9363477D7BE}"/>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57FABEF1-65DC-B6BE-384E-505FA5A0710D}"/>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pictures from Tampa, Florida on Hillsborough Avenue illustrating typical corridor issues.  </a:t>
            </a:r>
          </a:p>
        </p:txBody>
      </p:sp>
      <p:sp>
        <p:nvSpPr>
          <p:cNvPr id="3" name="Header Placeholder 2">
            <a:extLst>
              <a:ext uri="{FF2B5EF4-FFF2-40B4-BE49-F238E27FC236}">
                <a16:creationId xmlns:a16="http://schemas.microsoft.com/office/drawing/2014/main" id="{7C25F6A4-1579-2CED-2D1A-B969B7A37D55}"/>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129320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7">
            <a:extLst>
              <a:ext uri="{FF2B5EF4-FFF2-40B4-BE49-F238E27FC236}">
                <a16:creationId xmlns:a16="http://schemas.microsoft.com/office/drawing/2014/main" id="{124BA280-722B-D390-0A7A-979FCFB29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9A52D03-B524-4159-85CF-A4AAE7134FAE}"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66564" name="Rectangle 2">
            <a:extLst>
              <a:ext uri="{FF2B5EF4-FFF2-40B4-BE49-F238E27FC236}">
                <a16:creationId xmlns:a16="http://schemas.microsoft.com/office/drawing/2014/main" id="{5D67DBEE-1AC0-A4FF-1251-390C093EC064}"/>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7FDEDE67-D682-B42A-12A3-9B3954C71D91}"/>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pictures from Tampa, Florida on Hillsborough Avenue illustrating typical corridor issues.  </a:t>
            </a:r>
          </a:p>
        </p:txBody>
      </p:sp>
      <p:sp>
        <p:nvSpPr>
          <p:cNvPr id="3" name="Header Placeholder 2">
            <a:extLst>
              <a:ext uri="{FF2B5EF4-FFF2-40B4-BE49-F238E27FC236}">
                <a16:creationId xmlns:a16="http://schemas.microsoft.com/office/drawing/2014/main" id="{AFC948FC-9CA8-9EAD-C7D7-9EB0E8612623}"/>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47382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7">
            <a:extLst>
              <a:ext uri="{FF2B5EF4-FFF2-40B4-BE49-F238E27FC236}">
                <a16:creationId xmlns:a16="http://schemas.microsoft.com/office/drawing/2014/main" id="{D1D45AB5-1B96-9443-2189-321AC0C3F9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135E0F7-3BA4-472D-9A74-8E315D2179E2}"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67588" name="Rectangle 2">
            <a:extLst>
              <a:ext uri="{FF2B5EF4-FFF2-40B4-BE49-F238E27FC236}">
                <a16:creationId xmlns:a16="http://schemas.microsoft.com/office/drawing/2014/main" id="{E87A5409-17A5-1476-030C-B690D9A4E5F6}"/>
              </a:ext>
            </a:extLst>
          </p:cNvPr>
          <p:cNvSpPr>
            <a:spLocks noGrp="1" noRot="1" noChangeAspect="1" noChangeArrowheads="1" noTextEdit="1"/>
          </p:cNvSpPr>
          <p:nvPr>
            <p:ph type="sldImg"/>
          </p:nvPr>
        </p:nvSpPr>
        <p:spPr>
          <a:ln/>
        </p:spPr>
      </p:sp>
      <p:sp>
        <p:nvSpPr>
          <p:cNvPr id="67589" name="Rectangle 3">
            <a:extLst>
              <a:ext uri="{FF2B5EF4-FFF2-40B4-BE49-F238E27FC236}">
                <a16:creationId xmlns:a16="http://schemas.microsoft.com/office/drawing/2014/main" id="{2122FD6C-0DAA-6A8D-BCC8-568285B75E09}"/>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pictures from Tampa, Florida on Hillsborough Avenue illustrating typical corridor issues.  </a:t>
            </a:r>
          </a:p>
        </p:txBody>
      </p:sp>
      <p:sp>
        <p:nvSpPr>
          <p:cNvPr id="3" name="Header Placeholder 2">
            <a:extLst>
              <a:ext uri="{FF2B5EF4-FFF2-40B4-BE49-F238E27FC236}">
                <a16:creationId xmlns:a16="http://schemas.microsoft.com/office/drawing/2014/main" id="{7D319377-13A9-F905-9039-1AA3391D06F7}"/>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395718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a:extLst>
              <a:ext uri="{FF2B5EF4-FFF2-40B4-BE49-F238E27FC236}">
                <a16:creationId xmlns:a16="http://schemas.microsoft.com/office/drawing/2014/main" id="{8992F4A9-CF57-2F51-15DC-22AAAC5C75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9E86717-BF18-4B8D-9186-F88DFD08D9D9}"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68612" name="Rectangle 2">
            <a:extLst>
              <a:ext uri="{FF2B5EF4-FFF2-40B4-BE49-F238E27FC236}">
                <a16:creationId xmlns:a16="http://schemas.microsoft.com/office/drawing/2014/main" id="{A6A99C5F-B575-FD1A-9EED-5834A3F7109B}"/>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850CCE65-6288-AD5A-75CA-C1638DCB78CE}"/>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pictures from Tampa, Florida on Hillsborough Avenue illustrating typical corridor issues.  </a:t>
            </a:r>
          </a:p>
        </p:txBody>
      </p:sp>
      <p:sp>
        <p:nvSpPr>
          <p:cNvPr id="3" name="Header Placeholder 2">
            <a:extLst>
              <a:ext uri="{FF2B5EF4-FFF2-40B4-BE49-F238E27FC236}">
                <a16:creationId xmlns:a16="http://schemas.microsoft.com/office/drawing/2014/main" id="{B6BCBDE5-512A-E9AA-0C42-269442ECACDF}"/>
              </a:ext>
            </a:extLst>
          </p:cNvPr>
          <p:cNvSpPr>
            <a:spLocks noGrp="1"/>
          </p:cNvSpPr>
          <p:nvPr>
            <p:ph type="hdr" sz="quarter"/>
          </p:nvPr>
        </p:nvSpPr>
        <p:spPr/>
        <p:txBody>
          <a:bodyPr/>
          <a:lstStyle/>
          <a:p>
            <a:r>
              <a:rPr lang="en-US"/>
              <a:t>National Institute for Congestion Reduction - Access Management Curriculum</a:t>
            </a:r>
          </a:p>
        </p:txBody>
      </p:sp>
    </p:spTree>
    <p:extLst>
      <p:ext uri="{BB962C8B-B14F-4D97-AF65-F5344CB8AC3E}">
        <p14:creationId xmlns:p14="http://schemas.microsoft.com/office/powerpoint/2010/main" val="227705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930D63-568A-76EA-B715-C27DB27C6024}"/>
              </a:ext>
            </a:extLst>
          </p:cNvPr>
          <p:cNvSpPr/>
          <p:nvPr/>
        </p:nvSpPr>
        <p:spPr>
          <a:xfrm>
            <a:off x="723900" y="0"/>
            <a:ext cx="8420101"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1238251" y="1039471"/>
            <a:ext cx="7272338" cy="1512038"/>
          </a:xfrm>
        </p:spPr>
        <p:txBody>
          <a:bodyPr anchor="b"/>
          <a:lstStyle>
            <a:lvl1pPr>
              <a:defRPr sz="4500">
                <a:solidFill>
                  <a:schemeClr val="accent6">
                    <a:lumMod val="50000"/>
                  </a:schemeClr>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1238251" y="2571750"/>
            <a:ext cx="7272338" cy="562570"/>
          </a:xfrm>
        </p:spPr>
        <p:txBody>
          <a:bodyPr>
            <a:normAutofit/>
          </a:bodyPr>
          <a:lstStyle>
            <a:lvl1pPr marL="0" indent="0">
              <a:buNone/>
              <a:defRPr sz="1600" b="1" spc="100" baseline="0">
                <a:solidFill>
                  <a:schemeClr val="accent6">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1238251" y="4409632"/>
            <a:ext cx="7272338" cy="297332"/>
          </a:xfrm>
        </p:spPr>
        <p:txBody>
          <a:bodyPr>
            <a:normAutofit/>
          </a:bodyPr>
          <a:lstStyle>
            <a:lvl1pPr marL="0" indent="0">
              <a:buNone/>
              <a:defRPr sz="1400" b="0">
                <a:solidFill>
                  <a:schemeClr val="accent6">
                    <a:lumMod val="75000"/>
                  </a:schemeClr>
                </a:solidFill>
                <a:effectLs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 | Date</a:t>
            </a:r>
          </a:p>
        </p:txBody>
      </p:sp>
      <p:sp>
        <p:nvSpPr>
          <p:cNvPr id="3" name="TextBox 2">
            <a:extLst>
              <a:ext uri="{FF2B5EF4-FFF2-40B4-BE49-F238E27FC236}">
                <a16:creationId xmlns:a16="http://schemas.microsoft.com/office/drawing/2014/main" id="{3F960434-4C22-599D-16AD-DBC422A4D8F9}"/>
              </a:ext>
            </a:extLst>
          </p:cNvPr>
          <p:cNvSpPr txBox="1"/>
          <p:nvPr/>
        </p:nvSpPr>
        <p:spPr>
          <a:xfrm rot="16200000">
            <a:off x="-1949539" y="2366844"/>
            <a:ext cx="4600575" cy="369332"/>
          </a:xfrm>
          <a:prstGeom prst="rect">
            <a:avLst/>
          </a:prstGeom>
          <a:noFill/>
        </p:spPr>
        <p:txBody>
          <a:bodyPr wrap="square" rtlCol="0">
            <a:spAutoFit/>
          </a:bodyPr>
          <a:lstStyle/>
          <a:p>
            <a:pPr algn="ctr"/>
            <a:r>
              <a:rPr lang="en-US" sz="1800" b="0" dirty="0">
                <a:solidFill>
                  <a:schemeClr val="accent6">
                    <a:lumMod val="20000"/>
                    <a:lumOff val="80000"/>
                  </a:schemeClr>
                </a:solidFill>
              </a:rPr>
              <a:t>The Access Management Curriculum</a:t>
            </a:r>
          </a:p>
        </p:txBody>
      </p:sp>
    </p:spTree>
    <p:extLst>
      <p:ext uri="{BB962C8B-B14F-4D97-AF65-F5344CB8AC3E}">
        <p14:creationId xmlns:p14="http://schemas.microsoft.com/office/powerpoint/2010/main" val="225318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accent6">
                    <a:lumMod val="50000"/>
                  </a:schemeClr>
                </a:solidFill>
              </a:defRPr>
            </a:lvl1pPr>
          </a:lstStyle>
          <a:p>
            <a:r>
              <a:rPr lang="en-US" dirty="0"/>
              <a:t>Simple Break Section</a:t>
            </a:r>
          </a:p>
        </p:txBody>
      </p:sp>
    </p:spTree>
    <p:extLst>
      <p:ext uri="{BB962C8B-B14F-4D97-AF65-F5344CB8AC3E}">
        <p14:creationId xmlns:p14="http://schemas.microsoft.com/office/powerpoint/2010/main" val="20056452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tx2">
                    <a:lumMod val="50000"/>
                  </a:schemeClr>
                </a:solidFill>
              </a:defRPr>
            </a:lvl1pPr>
          </a:lstStyle>
          <a:p>
            <a:r>
              <a:rPr lang="en-US" dirty="0"/>
              <a:t>Simple Break Section</a:t>
            </a:r>
          </a:p>
        </p:txBody>
      </p:sp>
    </p:spTree>
    <p:extLst>
      <p:ext uri="{BB962C8B-B14F-4D97-AF65-F5344CB8AC3E}">
        <p14:creationId xmlns:p14="http://schemas.microsoft.com/office/powerpoint/2010/main" val="10437766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Photo">
    <p:bg>
      <p:bgPr>
        <a:solidFill>
          <a:schemeClr val="accent6">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p:nvSpPr>
        <p:spPr>
          <a:xfrm>
            <a:off x="182880" y="219456"/>
            <a:ext cx="8750808" cy="47548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 name="Rectangle 1">
            <a:extLst>
              <a:ext uri="{FF2B5EF4-FFF2-40B4-BE49-F238E27FC236}">
                <a16:creationId xmlns:a16="http://schemas.microsoft.com/office/drawing/2014/main" id="{C84FA797-244F-1839-82DD-C86B5BCCD84F}"/>
              </a:ext>
            </a:extLst>
          </p:cNvPr>
          <p:cNvSpPr/>
          <p:nvPr/>
        </p:nvSpPr>
        <p:spPr>
          <a:xfrm>
            <a:off x="182880" y="219456"/>
            <a:ext cx="8750808" cy="4754880"/>
          </a:xfrm>
          <a:prstGeom prst="rect">
            <a:avLst/>
          </a:prstGeom>
          <a:solidFill>
            <a:schemeClr val="accent6">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chemeClr val="accent6">
                  <a:lumMod val="50000"/>
                </a:schemeClr>
              </a:solidFill>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74664"/>
            <a:ext cx="7886700" cy="994172"/>
          </a:xfrm>
        </p:spPr>
        <p:txBody>
          <a:bodyPr/>
          <a:lstStyle>
            <a:lvl1pPr algn="ctr">
              <a:defRPr>
                <a:solidFill>
                  <a:schemeClr val="accent6">
                    <a:lumMod val="50000"/>
                  </a:schemeClr>
                </a:solidFill>
              </a:defRPr>
            </a:lvl1pPr>
          </a:lstStyle>
          <a:p>
            <a:r>
              <a:rPr lang="en-US" dirty="0"/>
              <a:t>Simple Break Section</a:t>
            </a:r>
          </a:p>
        </p:txBody>
      </p:sp>
    </p:spTree>
    <p:extLst>
      <p:ext uri="{BB962C8B-B14F-4D97-AF65-F5344CB8AC3E}">
        <p14:creationId xmlns:p14="http://schemas.microsoft.com/office/powerpoint/2010/main" val="371047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Photo-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011204"/>
            <a:ext cx="3145064" cy="2734967"/>
          </a:xfrm>
        </p:spPr>
        <p:txBody>
          <a:bodyPr anchor="t"/>
          <a:lstStyle>
            <a:lvl1pPr algn="l">
              <a:defRPr>
                <a:solidFill>
                  <a:schemeClr val="accent6">
                    <a:lumMod val="50000"/>
                  </a:schemeClr>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Tree>
    <p:extLst>
      <p:ext uri="{BB962C8B-B14F-4D97-AF65-F5344CB8AC3E}">
        <p14:creationId xmlns:p14="http://schemas.microsoft.com/office/powerpoint/2010/main" val="26285152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p:nvSpPr>
        <p:spPr>
          <a:xfrm>
            <a:off x="1" y="-34016"/>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70"/>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5" name="Rectangle 4">
            <a:extLst>
              <a:ext uri="{FF2B5EF4-FFF2-40B4-BE49-F238E27FC236}">
                <a16:creationId xmlns:a16="http://schemas.microsoft.com/office/drawing/2014/main" id="{2D9B8D8B-A358-6146-C471-134EEEE4540F}"/>
              </a:ext>
            </a:extLst>
          </p:cNvPr>
          <p:cNvSpPr/>
          <p:nvPr/>
        </p:nvSpPr>
        <p:spPr>
          <a:xfrm>
            <a:off x="1" y="-34016"/>
            <a:ext cx="3887391" cy="52043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363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5"/>
            <a:ext cx="4034626" cy="2208944"/>
          </a:xfrm>
        </p:spPr>
        <p:txBody>
          <a:bodyPr>
            <a:normAutofit/>
          </a:bodyPr>
          <a:lstStyle>
            <a:lvl1pPr marL="0" indent="0">
              <a:buNone/>
              <a:defRPr sz="18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4" y="-33338"/>
            <a:ext cx="3606800" cy="3732213"/>
          </a:xfrm>
        </p:spPr>
        <p:txBody>
          <a:bodyPr/>
          <a:lstStyle/>
          <a:p>
            <a:r>
              <a:rPr lang="en-US"/>
              <a:t>Click icon to add picture</a:t>
            </a:r>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4" y="3871645"/>
            <a:ext cx="3606800" cy="453776"/>
          </a:xfrm>
        </p:spPr>
        <p:txBody>
          <a:bodyPr/>
          <a:lstStyle>
            <a:lvl1pPr marL="0" indent="0" algn="ctr">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3" name="Rectangle 2">
            <a:extLst>
              <a:ext uri="{FF2B5EF4-FFF2-40B4-BE49-F238E27FC236}">
                <a16:creationId xmlns:a16="http://schemas.microsoft.com/office/drawing/2014/main" id="{BC12126C-7DD4-5E5B-6AC7-B3FA46D3C8CD}"/>
              </a:ext>
            </a:extLst>
          </p:cNvPr>
          <p:cNvSpPr/>
          <p:nvPr/>
        </p:nvSpPr>
        <p:spPr>
          <a:xfrm>
            <a:off x="0" y="-34016"/>
            <a:ext cx="9144000" cy="21915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851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chemeClr val="accent6">
                    <a:lumMod val="50000"/>
                  </a:schemeClr>
                </a:solidFill>
              </a:defRPr>
            </a:lvl1pPr>
          </a:lstStyle>
          <a:p>
            <a:r>
              <a:rPr lang="en-US" dirty="0"/>
              <a:t>Header Goes Here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6BC498EC-E12B-AE4C-64B4-040357E8EB5F}"/>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974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logo">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3" y="740570"/>
            <a:ext cx="2949178" cy="802480"/>
          </a:xfrm>
        </p:spPr>
        <p:txBody>
          <a:bodyPr anchor="b"/>
          <a:lstStyle>
            <a:lvl1pPr>
              <a:defRPr sz="2400">
                <a:solidFill>
                  <a:schemeClr val="accent6">
                    <a:lumMod val="50000"/>
                  </a:schemeClr>
                </a:solidFill>
              </a:defRPr>
            </a:lvl1pPr>
          </a:lstStyle>
          <a:p>
            <a:r>
              <a:rPr lang="en-US" dirty="0"/>
              <a:t>Header Goes Here</a:t>
            </a:r>
          </a:p>
        </p:txBody>
      </p:sp>
      <p:sp>
        <p:nvSpPr>
          <p:cNvPr id="4" name="Text Placeholder 3"/>
          <p:cNvSpPr>
            <a:spLocks noGrp="1"/>
          </p:cNvSpPr>
          <p:nvPr>
            <p:ph type="body" sz="half" idx="2"/>
          </p:nvPr>
        </p:nvSpPr>
        <p:spPr>
          <a:xfrm>
            <a:off x="5566173"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4" y="740570"/>
            <a:ext cx="4627562" cy="3654425"/>
          </a:xfrm>
        </p:spPr>
        <p:txBody>
          <a:bodyPr/>
          <a:lstStyle/>
          <a:p>
            <a:r>
              <a:rPr lang="en-US"/>
              <a:t>Click icon to add chart</a:t>
            </a:r>
            <a:endParaRPr lang="en-US" dirty="0"/>
          </a:p>
        </p:txBody>
      </p:sp>
    </p:spTree>
    <p:extLst>
      <p:ext uri="{BB962C8B-B14F-4D97-AF65-F5344CB8AC3E}">
        <p14:creationId xmlns:p14="http://schemas.microsoft.com/office/powerpoint/2010/main" val="3073099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11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03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2">
    <p:bg>
      <p:bgPr>
        <a:solidFill>
          <a:schemeClr val="accent6">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8971D-C200-1547-D91D-25E9F0E99A72}"/>
              </a:ext>
            </a:extLst>
          </p:cNvPr>
          <p:cNvSpPr/>
          <p:nvPr/>
        </p:nvSpPr>
        <p:spPr>
          <a:xfrm>
            <a:off x="0" y="0"/>
            <a:ext cx="8421624"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8650" y="1486536"/>
            <a:ext cx="7134225" cy="1087964"/>
          </a:xfrm>
        </p:spPr>
        <p:txBody>
          <a:bodyPr anchor="b"/>
          <a:lstStyle>
            <a:lvl1pPr algn="r">
              <a:defRPr sz="4500">
                <a:solidFill>
                  <a:schemeClr val="accent6">
                    <a:lumMod val="50000"/>
                  </a:schemeClr>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8650" y="2594741"/>
            <a:ext cx="7134225" cy="562570"/>
          </a:xfrm>
        </p:spPr>
        <p:txBody>
          <a:bodyPr>
            <a:normAutofit/>
          </a:bodyPr>
          <a:lstStyle>
            <a:lvl1pPr marL="0" indent="0" algn="r">
              <a:buNone/>
              <a:defRPr sz="1600" b="1" spc="100" baseline="0">
                <a:solidFill>
                  <a:schemeClr val="accent6">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8650" y="3315526"/>
            <a:ext cx="7134225" cy="297332"/>
          </a:xfrm>
        </p:spPr>
        <p:txBody>
          <a:bodyPr>
            <a:normAutofit/>
          </a:bodyPr>
          <a:lstStyle>
            <a:lvl1pPr marL="0" indent="0" algn="r">
              <a:buNone/>
              <a:defRPr sz="1400" b="0">
                <a:solidFill>
                  <a:schemeClr val="accent6">
                    <a:lumMod val="75000"/>
                  </a:schemeClr>
                </a:solidFill>
                <a:effectLs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 | Date</a:t>
            </a:r>
          </a:p>
        </p:txBody>
      </p:sp>
      <p:sp>
        <p:nvSpPr>
          <p:cNvPr id="6" name="TextBox 5">
            <a:extLst>
              <a:ext uri="{FF2B5EF4-FFF2-40B4-BE49-F238E27FC236}">
                <a16:creationId xmlns:a16="http://schemas.microsoft.com/office/drawing/2014/main" id="{781E1B88-7058-0E5E-1867-7A9F6CBE2D4A}"/>
              </a:ext>
            </a:extLst>
          </p:cNvPr>
          <p:cNvSpPr txBox="1"/>
          <p:nvPr/>
        </p:nvSpPr>
        <p:spPr>
          <a:xfrm rot="5400000">
            <a:off x="6471284" y="2387085"/>
            <a:ext cx="4600575" cy="369332"/>
          </a:xfrm>
          <a:prstGeom prst="rect">
            <a:avLst/>
          </a:prstGeom>
          <a:noFill/>
        </p:spPr>
        <p:txBody>
          <a:bodyPr wrap="square" rtlCol="0">
            <a:spAutoFit/>
          </a:bodyPr>
          <a:lstStyle/>
          <a:p>
            <a:pPr algn="ctr"/>
            <a:r>
              <a:rPr lang="en-US" sz="1800" b="0" dirty="0">
                <a:solidFill>
                  <a:schemeClr val="accent6">
                    <a:lumMod val="20000"/>
                    <a:lumOff val="80000"/>
                  </a:schemeClr>
                </a:solidFill>
              </a:rPr>
              <a:t>The Access Management Curriculum</a:t>
            </a:r>
          </a:p>
        </p:txBody>
      </p:sp>
    </p:spTree>
    <p:extLst>
      <p:ext uri="{BB962C8B-B14F-4D97-AF65-F5344CB8AC3E}">
        <p14:creationId xmlns:p14="http://schemas.microsoft.com/office/powerpoint/2010/main" val="296628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7551CA-7376-C6FB-1DCB-BAF61D642C17}"/>
              </a:ext>
            </a:extLst>
          </p:cNvPr>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F35DEC4-CCA7-BCC1-094B-128EBA81CD09}"/>
              </a:ext>
            </a:extLst>
          </p:cNvPr>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a:extLst>
              <a:ext uri="{FF2B5EF4-FFF2-40B4-BE49-F238E27FC236}">
                <a16:creationId xmlns:a16="http://schemas.microsoft.com/office/drawing/2014/main" id="{071809F9-70D2-D25E-4DE8-A787D40E9B56}"/>
              </a:ext>
            </a:extLst>
          </p:cNvPr>
          <p:cNvSpPr>
            <a:spLocks noGrp="1"/>
          </p:cNvSpPr>
          <p:nvPr>
            <p:ph type="ftr" sz="quarter" idx="11"/>
          </p:nvPr>
        </p:nvSpPr>
        <p:spPr>
          <a:xfrm>
            <a:off x="3124200" y="4683919"/>
            <a:ext cx="2895600" cy="357188"/>
          </a:xfr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ACFEB951-631D-F9F3-BC29-8C8A688B1B3B}"/>
              </a:ext>
            </a:extLst>
          </p:cNvPr>
          <p:cNvSpPr>
            <a:spLocks noGrp="1"/>
          </p:cNvSpPr>
          <p:nvPr>
            <p:ph type="sldNum" sz="quarter" idx="12"/>
          </p:nvPr>
        </p:nvSpPr>
        <p:spPr>
          <a:xfrm>
            <a:off x="6553200" y="4683919"/>
            <a:ext cx="2133600" cy="357188"/>
          </a:xfrm>
        </p:spPr>
        <p:txBody>
          <a:bodyPr/>
          <a:lstStyle>
            <a:lvl1pPr>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358046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051802" y="4849461"/>
            <a:ext cx="1010267"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200" smtClean="0">
                <a:solidFill>
                  <a:prstClr val="white"/>
                </a:solidFill>
              </a:rPr>
              <a:pPr/>
              <a:t>‹#›</a:t>
            </a:fld>
            <a:endParaRPr lang="en-US" sz="1200" dirty="0">
              <a:solidFill>
                <a:prstClr val="white"/>
              </a:solidFill>
            </a:endParaRPr>
          </a:p>
        </p:txBody>
      </p:sp>
      <p:sp>
        <p:nvSpPr>
          <p:cNvPr id="3" name="Slide Number Placeholder 5">
            <a:extLst>
              <a:ext uri="{FF2B5EF4-FFF2-40B4-BE49-F238E27FC236}">
                <a16:creationId xmlns:a16="http://schemas.microsoft.com/office/drawing/2014/main" id="{DA623130-D64C-6F70-609F-95EA564E1E60}"/>
              </a:ext>
            </a:extLst>
          </p:cNvPr>
          <p:cNvSpPr txBox="1">
            <a:spLocks/>
          </p:cNvSpPr>
          <p:nvPr/>
        </p:nvSpPr>
        <p:spPr>
          <a:xfrm>
            <a:off x="8051801" y="4849461"/>
            <a:ext cx="1010267"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200" smtClean="0">
                <a:solidFill>
                  <a:prstClr val="white"/>
                </a:solidFill>
              </a:rPr>
              <a:pPr/>
              <a:t>‹#›</a:t>
            </a:fld>
            <a:endParaRPr lang="en-US" sz="1200" dirty="0">
              <a:solidFill>
                <a:prstClr val="white"/>
              </a:solidFill>
            </a:endParaRPr>
          </a:p>
        </p:txBody>
      </p:sp>
      <p:sp>
        <p:nvSpPr>
          <p:cNvPr id="4" name="Slide Number Placeholder 4">
            <a:extLst>
              <a:ext uri="{FF2B5EF4-FFF2-40B4-BE49-F238E27FC236}">
                <a16:creationId xmlns:a16="http://schemas.microsoft.com/office/drawing/2014/main" id="{B41C0388-7D5B-4FE5-496F-8C531F8CDCBA}"/>
              </a:ext>
            </a:extLst>
          </p:cNvPr>
          <p:cNvSpPr>
            <a:spLocks noGrp="1"/>
          </p:cNvSpPr>
          <p:nvPr>
            <p:ph type="sldNum" sz="quarter" idx="12"/>
          </p:nvPr>
        </p:nvSpPr>
        <p:spPr>
          <a:xfrm>
            <a:off x="6553200" y="4683919"/>
            <a:ext cx="2133600" cy="357188"/>
          </a:xfrm>
        </p:spPr>
        <p:txBody>
          <a:bodyPr/>
          <a:lstStyle>
            <a:lvl1pPr>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86904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chemeClr val="accent6">
                    <a:lumMod val="50000"/>
                  </a:schemeClr>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p:nvSpPr>
        <p:spPr>
          <a:xfrm>
            <a:off x="1" y="0"/>
            <a:ext cx="179462"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r>
              <a:rPr lang="en-US"/>
              <a:t>Click icon to add picture</a:t>
            </a:r>
          </a:p>
        </p:txBody>
      </p:sp>
    </p:spTree>
    <p:extLst>
      <p:ext uri="{BB962C8B-B14F-4D97-AF65-F5344CB8AC3E}">
        <p14:creationId xmlns:p14="http://schemas.microsoft.com/office/powerpoint/2010/main" val="679454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Section Header-Photo">
    <p:bg>
      <p:bgPr>
        <a:solidFill>
          <a:schemeClr val="accent6">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p:nvSpPr>
        <p:spPr>
          <a:xfrm>
            <a:off x="182880" y="219456"/>
            <a:ext cx="8750808" cy="47548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accent6">
                    <a:lumMod val="50000"/>
                  </a:schemeClr>
                </a:solidFill>
              </a:defRPr>
            </a:lvl1pPr>
          </a:lstStyle>
          <a:p>
            <a:r>
              <a:rPr lang="en-US" dirty="0"/>
              <a:t>Simple Break Section</a:t>
            </a:r>
          </a:p>
        </p:txBody>
      </p:sp>
    </p:spTree>
    <p:extLst>
      <p:ext uri="{BB962C8B-B14F-4D97-AF65-F5344CB8AC3E}">
        <p14:creationId xmlns:p14="http://schemas.microsoft.com/office/powerpoint/2010/main" val="180547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ection Header-Photo-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011204"/>
            <a:ext cx="3145064" cy="2734967"/>
          </a:xfrm>
        </p:spPr>
        <p:txBody>
          <a:bodyPr anchor="t"/>
          <a:lstStyle>
            <a:lvl1pPr algn="l">
              <a:defRPr>
                <a:solidFill>
                  <a:schemeClr val="accent6">
                    <a:lumMod val="50000"/>
                  </a:schemeClr>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Tree>
    <p:extLst>
      <p:ext uri="{BB962C8B-B14F-4D97-AF65-F5344CB8AC3E}">
        <p14:creationId xmlns:p14="http://schemas.microsoft.com/office/powerpoint/2010/main" val="39381380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p:nvSpPr>
        <p:spPr>
          <a:xfrm>
            <a:off x="0" y="-34016"/>
            <a:ext cx="9144000" cy="21915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3099679" cy="1200150"/>
          </a:xfrm>
        </p:spPr>
        <p:txBody>
          <a:bodyPr anchor="b"/>
          <a:lstStyle>
            <a:lvl1pPr>
              <a:defRPr sz="2400">
                <a:solidFill>
                  <a:schemeClr val="accent6">
                    <a:lumMod val="50000"/>
                  </a:schemeClr>
                </a:solidFill>
              </a:defRPr>
            </a:lvl1pPr>
          </a:lstStyle>
          <a:p>
            <a:r>
              <a:rPr lang="en-US" dirty="0"/>
              <a:t>Header Goes Here</a:t>
            </a:r>
          </a:p>
        </p:txBody>
      </p:sp>
      <p:sp>
        <p:nvSpPr>
          <p:cNvPr id="4" name="Text Placeholder 3"/>
          <p:cNvSpPr>
            <a:spLocks noGrp="1"/>
          </p:cNvSpPr>
          <p:nvPr>
            <p:ph type="body" sz="half" idx="2"/>
          </p:nvPr>
        </p:nvSpPr>
        <p:spPr>
          <a:xfrm>
            <a:off x="629841" y="2383605"/>
            <a:ext cx="4034626" cy="2208944"/>
          </a:xfrm>
        </p:spPr>
        <p:txBody>
          <a:bodyPr>
            <a:normAutofit/>
          </a:bodyPr>
          <a:lstStyle>
            <a:lvl1pPr marL="0" indent="0">
              <a:buNone/>
              <a:defRPr sz="18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4" y="-33338"/>
            <a:ext cx="3606800" cy="3732213"/>
          </a:xfrm>
        </p:spPr>
        <p:txBody>
          <a:bodyPr/>
          <a:lstStyle/>
          <a:p>
            <a:r>
              <a:rPr lang="en-US"/>
              <a:t>Click icon to add picture</a:t>
            </a:r>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4" y="3871645"/>
            <a:ext cx="3606800" cy="453776"/>
          </a:xfrm>
        </p:spPr>
        <p:txBody>
          <a:bodyPr/>
          <a:lstStyle>
            <a:lvl1pPr marL="0" indent="0" algn="ctr">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793570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hart-logo">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3" y="740570"/>
            <a:ext cx="2949178" cy="802480"/>
          </a:xfrm>
        </p:spPr>
        <p:txBody>
          <a:bodyPr anchor="b"/>
          <a:lstStyle>
            <a:lvl1pPr>
              <a:defRPr sz="2400">
                <a:solidFill>
                  <a:schemeClr val="accent6">
                    <a:lumMod val="50000"/>
                  </a:schemeClr>
                </a:solidFill>
              </a:defRPr>
            </a:lvl1pPr>
          </a:lstStyle>
          <a:p>
            <a:r>
              <a:rPr lang="en-US" dirty="0"/>
              <a:t>Header Goes Here</a:t>
            </a:r>
          </a:p>
        </p:txBody>
      </p:sp>
      <p:sp>
        <p:nvSpPr>
          <p:cNvPr id="4" name="Text Placeholder 3"/>
          <p:cNvSpPr>
            <a:spLocks noGrp="1"/>
          </p:cNvSpPr>
          <p:nvPr>
            <p:ph type="body" sz="half" idx="2"/>
          </p:nvPr>
        </p:nvSpPr>
        <p:spPr>
          <a:xfrm>
            <a:off x="5566173"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4" y="740570"/>
            <a:ext cx="4627562" cy="3654425"/>
          </a:xfrm>
        </p:spPr>
        <p:txBody>
          <a:bodyPr/>
          <a:lstStyle/>
          <a:p>
            <a:r>
              <a:rPr lang="en-US"/>
              <a:t>Click icon to add chart</a:t>
            </a:r>
            <a:endParaRPr lang="en-US" dirty="0"/>
          </a:p>
        </p:txBody>
      </p:sp>
    </p:spTree>
    <p:extLst>
      <p:ext uri="{BB962C8B-B14F-4D97-AF65-F5344CB8AC3E}">
        <p14:creationId xmlns:p14="http://schemas.microsoft.com/office/powerpoint/2010/main" val="332046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82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End Slide">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323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75438"/>
            <a:ext cx="8469630" cy="528066"/>
          </a:xfrm>
        </p:spPr>
        <p:txBody>
          <a:bodyPr>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42900" y="828319"/>
            <a:ext cx="4114800" cy="617934"/>
          </a:xfrm>
        </p:spPr>
        <p:txBody>
          <a:bodyPr anchor="b">
            <a:normAutofit/>
          </a:bodyPr>
          <a:lstStyle>
            <a:lvl1pPr marL="0" indent="0">
              <a:buNone/>
              <a:defRPr sz="22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29150" y="828319"/>
            <a:ext cx="4114800" cy="617934"/>
          </a:xfrm>
        </p:spPr>
        <p:txBody>
          <a:bodyPr anchor="b">
            <a:normAutofit/>
          </a:bodyPr>
          <a:lstStyle>
            <a:lvl1pPr marL="0" indent="0">
              <a:buNone/>
              <a:defRPr sz="22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F587-D48E-4F0D-A39C-5AB282297A33}" type="slidenum">
              <a:rPr lang="en-US" smtClean="0"/>
              <a:t>‹#›</a:t>
            </a:fld>
            <a:endParaRPr lang="en-US"/>
          </a:p>
        </p:txBody>
      </p:sp>
      <p:sp>
        <p:nvSpPr>
          <p:cNvPr id="10" name="Content Placeholder 2"/>
          <p:cNvSpPr>
            <a:spLocks noGrp="1"/>
          </p:cNvSpPr>
          <p:nvPr>
            <p:ph sz="half" idx="13"/>
          </p:nvPr>
        </p:nvSpPr>
        <p:spPr>
          <a:xfrm>
            <a:off x="342900" y="1583704"/>
            <a:ext cx="4114800" cy="2867139"/>
          </a:xfrm>
        </p:spPr>
        <p:txBody>
          <a:bodyPr>
            <a:normAutofit/>
          </a:bodyPr>
          <a:lstStyle>
            <a:lvl1pPr>
              <a:lnSpc>
                <a:spcPct val="100000"/>
              </a:lnSpc>
              <a:buClr>
                <a:srgbClr val="03684A"/>
              </a:buClr>
              <a:defRPr sz="2100"/>
            </a:lvl1pPr>
            <a:lvl2pPr marL="600060" indent="-257168">
              <a:lnSpc>
                <a:spcPct val="100000"/>
              </a:lnSpc>
              <a:buClr>
                <a:srgbClr val="03684A"/>
              </a:buClr>
              <a:buFont typeface="Arial" panose="020B0604020202020204" pitchFamily="34" charset="0"/>
              <a:buChar char="•"/>
              <a:defRPr sz="2100"/>
            </a:lvl2pPr>
            <a:lvl3pPr marL="942952" indent="-257168">
              <a:lnSpc>
                <a:spcPct val="100000"/>
              </a:lnSpc>
              <a:buClr>
                <a:srgbClr val="03684A"/>
              </a:buClr>
              <a:buFont typeface="Calibri" panose="020F0502020204030204" pitchFamily="34" charset="0"/>
              <a:buChar char="◦"/>
              <a:defRPr sz="2100"/>
            </a:lvl3pPr>
            <a:lvl4pPr marL="1242982" indent="-214308">
              <a:lnSpc>
                <a:spcPct val="100000"/>
              </a:lnSpc>
              <a:buClr>
                <a:srgbClr val="03684A"/>
              </a:buClr>
              <a:buFont typeface="Calibri" panose="020F0502020204030204" pitchFamily="34" charset="0"/>
              <a:buChar char="▫"/>
              <a:defRPr sz="2100"/>
            </a:lvl4pPr>
            <a:lvl5pPr marL="1585874" indent="-214308">
              <a:lnSpc>
                <a:spcPct val="100000"/>
              </a:lnSpc>
              <a:buClr>
                <a:srgbClr val="03684A"/>
              </a:buClr>
              <a:buFont typeface="Calibri" panose="020F0502020204030204" pitchFamily="34" charset="0"/>
              <a:buChar cha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29150" y="1583704"/>
            <a:ext cx="4114800" cy="2867139"/>
          </a:xfrm>
        </p:spPr>
        <p:txBody>
          <a:bodyPr>
            <a:normAutofit/>
          </a:bodyPr>
          <a:lstStyle>
            <a:lvl1pPr marL="342892" indent="-342892">
              <a:lnSpc>
                <a:spcPct val="100000"/>
              </a:lnSpc>
              <a:buClr>
                <a:srgbClr val="03684A"/>
              </a:buClr>
              <a:buFont typeface="Wingdings" panose="05000000000000000000" pitchFamily="2" charset="2"/>
              <a:buChar char="§"/>
              <a:defRPr sz="2100"/>
            </a:lvl1pPr>
            <a:lvl2pPr marL="685783" indent="-342892">
              <a:lnSpc>
                <a:spcPct val="100000"/>
              </a:lnSpc>
              <a:buClr>
                <a:srgbClr val="03684A"/>
              </a:buClr>
              <a:buFont typeface="Arial" panose="020B0604020202020204" pitchFamily="34" charset="0"/>
              <a:buChar char="•"/>
              <a:defRPr sz="2100"/>
            </a:lvl2pPr>
            <a:lvl3pPr marL="1028675" indent="-342892">
              <a:lnSpc>
                <a:spcPct val="100000"/>
              </a:lnSpc>
              <a:buClr>
                <a:srgbClr val="03684A"/>
              </a:buClr>
              <a:buFont typeface="Calibri" panose="020F0502020204030204" pitchFamily="34" charset="0"/>
              <a:buChar char="◦"/>
              <a:defRPr sz="2100"/>
            </a:lvl3pPr>
            <a:lvl4pPr marL="1371566" indent="-342892">
              <a:lnSpc>
                <a:spcPct val="100000"/>
              </a:lnSpc>
              <a:buClr>
                <a:srgbClr val="03684A"/>
              </a:buClr>
              <a:buFont typeface="Calibri" panose="020F0502020204030204" pitchFamily="34" charset="0"/>
              <a:buChar char="▫"/>
              <a:defRPr sz="2100"/>
            </a:lvl4pPr>
            <a:lvl5pPr marL="1714457" indent="-342892">
              <a:lnSpc>
                <a:spcPct val="100000"/>
              </a:lnSpc>
              <a:buClr>
                <a:srgbClr val="03684A"/>
              </a:buClr>
              <a:buFont typeface="Calibri" panose="020F0502020204030204" pitchFamily="34" charset="0"/>
              <a:buChar cha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85164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3"/>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4" name="Rectangle 3">
            <a:extLst>
              <a:ext uri="{FF2B5EF4-FFF2-40B4-BE49-F238E27FC236}">
                <a16:creationId xmlns:a16="http://schemas.microsoft.com/office/drawing/2014/main" id="{8A9DEC82-AE4F-BBB3-8274-FF4F62B3FC0F}"/>
              </a:ext>
            </a:extLst>
          </p:cNvPr>
          <p:cNvSpPr/>
          <p:nvPr/>
        </p:nvSpPr>
        <p:spPr>
          <a:xfrm>
            <a:off x="0" y="510778"/>
            <a:ext cx="9144000" cy="4632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2736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
        <p:nvSpPr>
          <p:cNvPr id="4" name="Rectangle 3">
            <a:extLst>
              <a:ext uri="{FF2B5EF4-FFF2-40B4-BE49-F238E27FC236}">
                <a16:creationId xmlns:a16="http://schemas.microsoft.com/office/drawing/2014/main" id="{BD20E22D-10E3-113E-2642-D9FA27460236}"/>
              </a:ext>
            </a:extLst>
          </p:cNvPr>
          <p:cNvSpPr/>
          <p:nvPr/>
        </p:nvSpPr>
        <p:spPr>
          <a:xfrm>
            <a:off x="0" y="1"/>
            <a:ext cx="9144000" cy="4632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9072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50000"/>
                  </a:schemeClr>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CB8BCE3-AF16-6D41-B95F-884EAC5A8EB3}"/>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4" name="Rectangle 3">
            <a:extLst>
              <a:ext uri="{FF2B5EF4-FFF2-40B4-BE49-F238E27FC236}">
                <a16:creationId xmlns:a16="http://schemas.microsoft.com/office/drawing/2014/main" id="{E49A021A-BF37-B1E6-9F58-A97C78283350}"/>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4673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50000"/>
                  </a:schemeClr>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1A6B520E-1323-8948-69DE-9982D27DB6C8}"/>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161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chemeClr val="accent6">
                    <a:lumMod val="50000"/>
                  </a:schemeClr>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r>
              <a:rPr lang="en-US"/>
              <a:t>Click icon to add picture</a:t>
            </a:r>
          </a:p>
        </p:txBody>
      </p:sp>
      <p:sp>
        <p:nvSpPr>
          <p:cNvPr id="3" name="Rectangle 2">
            <a:extLst>
              <a:ext uri="{FF2B5EF4-FFF2-40B4-BE49-F238E27FC236}">
                <a16:creationId xmlns:a16="http://schemas.microsoft.com/office/drawing/2014/main" id="{4390D58A-03BF-6583-9955-AD876B9BF8D1}"/>
              </a:ext>
            </a:extLst>
          </p:cNvPr>
          <p:cNvSpPr/>
          <p:nvPr/>
        </p:nvSpPr>
        <p:spPr>
          <a:xfrm>
            <a:off x="1" y="0"/>
            <a:ext cx="179462"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353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50000"/>
                  </a:schemeClr>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16335F2-CAA8-1B7E-35FE-067B571B7AEB}"/>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479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chemeClr val="accent6">
                    <a:lumMod val="50000"/>
                  </a:schemeClr>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accent6">
                    <a:lumMod val="5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solidFill>
                  <a:schemeClr val="accent6">
                    <a:lumMod val="5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135A1057-82E6-4747-3346-7F98E596F653}"/>
              </a:ext>
            </a:extLst>
          </p:cNvPr>
          <p:cNvSpPr/>
          <p:nvPr/>
        </p:nvSpPr>
        <p:spPr>
          <a:xfrm>
            <a:off x="0" y="1"/>
            <a:ext cx="9144000" cy="139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72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229833373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Lst>
  <p:hf hdr="0" ftr="0" dt="0"/>
  <p:txStyles>
    <p:titleStyle>
      <a:lvl1pPr algn="l" defTabSz="685783"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p:txBody>
          <a:bodyPr/>
          <a:lstStyle/>
          <a:p>
            <a:r>
              <a:rPr lang="en-US" dirty="0"/>
              <a:t>Corridor Access Management Plans</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p:txBody>
          <a:bodyPr>
            <a:normAutofit/>
          </a:bodyPr>
          <a:lstStyle/>
          <a:p>
            <a:r>
              <a:rPr lang="en-US" dirty="0"/>
              <a:t>Module 7</a:t>
            </a:r>
          </a:p>
        </p:txBody>
      </p:sp>
      <p:sp>
        <p:nvSpPr>
          <p:cNvPr id="5" name="Text Placeholder 4">
            <a:extLst>
              <a:ext uri="{FF2B5EF4-FFF2-40B4-BE49-F238E27FC236}">
                <a16:creationId xmlns:a16="http://schemas.microsoft.com/office/drawing/2014/main" id="{EBC05783-43F8-8DF1-70A3-0CE8F7B66B95}"/>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72C2546-2577-32E2-0FA6-9C249E8DADF8}"/>
              </a:ext>
            </a:extLst>
          </p:cNvPr>
          <p:cNvSpPr>
            <a:spLocks noGrp="1" noChangeArrowheads="1"/>
          </p:cNvSpPr>
          <p:nvPr>
            <p:ph type="title"/>
          </p:nvPr>
        </p:nvSpPr>
        <p:spPr>
          <a:xfrm>
            <a:off x="628650" y="273844"/>
            <a:ext cx="7886700" cy="994172"/>
          </a:xfrm>
          <a:noFill/>
        </p:spPr>
        <p:txBody>
          <a:bodyPr/>
          <a:lstStyle/>
          <a:p>
            <a:r>
              <a:rPr lang="en-US" altLang="en-US"/>
              <a:t>Getting Started – Data &amp; Analysis</a:t>
            </a:r>
          </a:p>
        </p:txBody>
      </p:sp>
      <p:sp>
        <p:nvSpPr>
          <p:cNvPr id="2" name="Content Placeholder 1">
            <a:extLst>
              <a:ext uri="{FF2B5EF4-FFF2-40B4-BE49-F238E27FC236}">
                <a16:creationId xmlns:a16="http://schemas.microsoft.com/office/drawing/2014/main" id="{7AC04765-0748-C7F4-775A-959933AC27FE}"/>
              </a:ext>
            </a:extLst>
          </p:cNvPr>
          <p:cNvSpPr>
            <a:spLocks noGrp="1"/>
          </p:cNvSpPr>
          <p:nvPr>
            <p:ph idx="1"/>
          </p:nvPr>
        </p:nvSpPr>
        <p:spPr>
          <a:xfrm>
            <a:off x="628650" y="1369219"/>
            <a:ext cx="7886700" cy="3263504"/>
          </a:xfrm>
        </p:spPr>
        <p:txBody>
          <a:bodyPr/>
          <a:lstStyle/>
          <a:p>
            <a:r>
              <a:rPr lang="en-US" altLang="en-US" dirty="0"/>
              <a:t>Traffic</a:t>
            </a:r>
          </a:p>
          <a:p>
            <a:r>
              <a:rPr lang="en-US" altLang="en-US" dirty="0"/>
              <a:t>Right-of-way</a:t>
            </a:r>
          </a:p>
          <a:p>
            <a:r>
              <a:rPr lang="en-US" altLang="en-US" dirty="0"/>
              <a:t>Land use/development</a:t>
            </a:r>
          </a:p>
          <a:p>
            <a:r>
              <a:rPr lang="en-US" altLang="en-US" dirty="0"/>
              <a:t>Site access and circulation</a:t>
            </a:r>
          </a:p>
          <a:p>
            <a:r>
              <a:rPr lang="en-US" altLang="en-US" dirty="0"/>
              <a:t>Policy</a:t>
            </a:r>
          </a:p>
          <a:p>
            <a:endParaRPr lang="en-US" dirty="0"/>
          </a:p>
        </p:txBody>
      </p:sp>
      <p:sp>
        <p:nvSpPr>
          <p:cNvPr id="18435" name="Rectangle 3">
            <a:extLst>
              <a:ext uri="{FF2B5EF4-FFF2-40B4-BE49-F238E27FC236}">
                <a16:creationId xmlns:a16="http://schemas.microsoft.com/office/drawing/2014/main" id="{6DF3E017-BF45-64DA-092B-7C91984D0258}"/>
              </a:ext>
            </a:extLst>
          </p:cNvPr>
          <p:cNvSpPr>
            <a:spLocks noChangeArrowheads="1"/>
          </p:cNvSpPr>
          <p:nvPr/>
        </p:nvSpPr>
        <p:spPr bwMode="auto">
          <a:xfrm>
            <a:off x="1600200" y="1543050"/>
            <a:ext cx="57721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0738"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40000"/>
              </a:spcAft>
              <a:buClr>
                <a:schemeClr val="hlink"/>
              </a:buClr>
              <a:buSzPct val="80000"/>
              <a:buFont typeface="Arial" panose="020B0604020202020204" pitchFamily="34" charset="0"/>
              <a:buChar char="►"/>
            </a:pPr>
            <a:endParaRPr lang="en-US" altLang="en-US" sz="2100" dirty="0"/>
          </a:p>
        </p:txBody>
      </p:sp>
      <p:sp>
        <p:nvSpPr>
          <p:cNvPr id="7" name="Slide Number Placeholder 6">
            <a:extLst>
              <a:ext uri="{FF2B5EF4-FFF2-40B4-BE49-F238E27FC236}">
                <a16:creationId xmlns:a16="http://schemas.microsoft.com/office/drawing/2014/main" id="{BC57431B-9D54-262D-B508-F2AAE6DAC426}"/>
              </a:ext>
            </a:extLst>
          </p:cNvPr>
          <p:cNvSpPr>
            <a:spLocks noGrp="1"/>
          </p:cNvSpPr>
          <p:nvPr>
            <p:ph type="sldNum" sz="quarter" idx="12"/>
          </p:nvPr>
        </p:nvSpPr>
        <p:spPr/>
        <p:txBody>
          <a:bodyPr/>
          <a:lstStyle/>
          <a:p>
            <a:fld id="{0F5EC011-0DA0-DB45-996E-85C7F379AB45}"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18">
            <a:extLst>
              <a:ext uri="{FF2B5EF4-FFF2-40B4-BE49-F238E27FC236}">
                <a16:creationId xmlns:a16="http://schemas.microsoft.com/office/drawing/2014/main" id="{07CFE79D-2EDF-126C-426F-652AEB145BE7}"/>
              </a:ext>
            </a:extLst>
          </p:cNvPr>
          <p:cNvSpPr>
            <a:spLocks noGrp="1" noChangeArrowheads="1"/>
          </p:cNvSpPr>
          <p:nvPr>
            <p:ph type="title"/>
          </p:nvPr>
        </p:nvSpPr>
        <p:spPr/>
        <p:txBody>
          <a:bodyPr/>
          <a:lstStyle/>
          <a:p>
            <a:pPr algn="l" eaLnBrk="1" hangingPunct="1"/>
            <a:r>
              <a:rPr lang="en-US" altLang="en-US"/>
              <a:t>Key Components</a:t>
            </a:r>
          </a:p>
        </p:txBody>
      </p:sp>
      <p:pic>
        <p:nvPicPr>
          <p:cNvPr id="19459" name="Picture 19" descr="Full_US98 network">
            <a:extLst>
              <a:ext uri="{FF2B5EF4-FFF2-40B4-BE49-F238E27FC236}">
                <a16:creationId xmlns:a16="http://schemas.microsoft.com/office/drawing/2014/main" id="{93CCE5EB-AF70-2063-396D-35DBA20AA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9735"/>
            <a:ext cx="6858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6055" name="AutoShape 7">
            <a:extLst>
              <a:ext uri="{FF2B5EF4-FFF2-40B4-BE49-F238E27FC236}">
                <a16:creationId xmlns:a16="http://schemas.microsoft.com/office/drawing/2014/main" id="{014EAE00-07F3-6923-CFE2-B06A4CD595A2}"/>
              </a:ext>
            </a:extLst>
          </p:cNvPr>
          <p:cNvSpPr>
            <a:spLocks noChangeArrowheads="1"/>
          </p:cNvSpPr>
          <p:nvPr/>
        </p:nvSpPr>
        <p:spPr bwMode="gray">
          <a:xfrm>
            <a:off x="1351360" y="1352550"/>
            <a:ext cx="1885950" cy="377429"/>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1013" dirty="0">
                <a:solidFill>
                  <a:schemeClr val="bg1"/>
                </a:solidFill>
                <a:latin typeface="Arial" charset="0"/>
              </a:rPr>
              <a:t>Get “Lay of Land”</a:t>
            </a:r>
          </a:p>
        </p:txBody>
      </p:sp>
      <p:sp>
        <p:nvSpPr>
          <p:cNvPr id="2306056" name="AutoShape 8">
            <a:extLst>
              <a:ext uri="{FF2B5EF4-FFF2-40B4-BE49-F238E27FC236}">
                <a16:creationId xmlns:a16="http://schemas.microsoft.com/office/drawing/2014/main" id="{99B816FD-8790-8C67-6D43-79777D7BFFC6}"/>
              </a:ext>
            </a:extLst>
          </p:cNvPr>
          <p:cNvSpPr>
            <a:spLocks noChangeArrowheads="1"/>
          </p:cNvSpPr>
          <p:nvPr/>
        </p:nvSpPr>
        <p:spPr bwMode="gray">
          <a:xfrm>
            <a:off x="3452813" y="1352550"/>
            <a:ext cx="1883569" cy="377429"/>
          </a:xfrm>
          <a:prstGeom prst="roundRect">
            <a:avLst>
              <a:gd name="adj" fmla="val 50000"/>
            </a:avLst>
          </a:prstGeom>
          <a:gradFill rotWithShape="1">
            <a:gsLst>
              <a:gs pos="0">
                <a:srgbClr val="33CCCC"/>
              </a:gs>
              <a:gs pos="100000">
                <a:schemeClr val="bg1"/>
              </a:gs>
            </a:gsLst>
            <a:lin ang="0" scaled="1"/>
          </a:gradFill>
          <a:ln w="38100" algn="ctr">
            <a:solidFill>
              <a:srgbClr val="EAEAEA"/>
            </a:solidFill>
            <a:round/>
            <a:headEnd/>
            <a:tailEnd/>
          </a:ln>
          <a:effectLst>
            <a:outerShdw dist="109250" dir="3267739" algn="ctr" rotWithShape="0">
              <a:schemeClr val="bg2">
                <a:alpha val="50000"/>
              </a:schemeClr>
            </a:outerShdw>
          </a:effectLst>
        </p:spPr>
        <p:txBody>
          <a:bodyPr anchor="ctr"/>
          <a:lstStyle/>
          <a:p>
            <a:pPr algn="ctr" eaLnBrk="1" hangingPunct="1">
              <a:defRPr/>
            </a:pPr>
            <a:r>
              <a:rPr lang="en-US" sz="1013">
                <a:latin typeface="Arial" charset="0"/>
              </a:rPr>
              <a:t>Collect Data</a:t>
            </a:r>
          </a:p>
        </p:txBody>
      </p:sp>
      <p:sp>
        <p:nvSpPr>
          <p:cNvPr id="2306057" name="AutoShape 9">
            <a:extLst>
              <a:ext uri="{FF2B5EF4-FFF2-40B4-BE49-F238E27FC236}">
                <a16:creationId xmlns:a16="http://schemas.microsoft.com/office/drawing/2014/main" id="{5A5A30EB-E042-2F07-B237-E7843BE34FF8}"/>
              </a:ext>
            </a:extLst>
          </p:cNvPr>
          <p:cNvSpPr>
            <a:spLocks noChangeArrowheads="1"/>
          </p:cNvSpPr>
          <p:nvPr/>
        </p:nvSpPr>
        <p:spPr bwMode="gray">
          <a:xfrm>
            <a:off x="5576888" y="1352550"/>
            <a:ext cx="2105025" cy="378619"/>
          </a:xfrm>
          <a:prstGeom prst="roundRect">
            <a:avLst>
              <a:gd name="adj" fmla="val 50000"/>
            </a:avLst>
          </a:prstGeom>
          <a:gradFill rotWithShape="1">
            <a:gsLst>
              <a:gs pos="0">
                <a:schemeClr val="bg1"/>
              </a:gs>
              <a:gs pos="100000">
                <a:schemeClr val="bg1">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eaLnBrk="1" hangingPunct="1">
              <a:defRPr/>
            </a:pPr>
            <a:r>
              <a:rPr lang="en-US" sz="1200">
                <a:latin typeface="Arial" charset="0"/>
              </a:rPr>
              <a:t>Analysis</a:t>
            </a:r>
          </a:p>
          <a:p>
            <a:pPr algn="ctr" eaLnBrk="1" hangingPunct="1">
              <a:defRPr/>
            </a:pPr>
            <a:r>
              <a:rPr lang="en-US" sz="1200">
                <a:latin typeface="Arial" charset="0"/>
              </a:rPr>
              <a:t>Initial Recommendations</a:t>
            </a:r>
          </a:p>
        </p:txBody>
      </p:sp>
      <p:sp>
        <p:nvSpPr>
          <p:cNvPr id="19466" name="Text Box 10">
            <a:extLst>
              <a:ext uri="{FF2B5EF4-FFF2-40B4-BE49-F238E27FC236}">
                <a16:creationId xmlns:a16="http://schemas.microsoft.com/office/drawing/2014/main" id="{20ECB503-5D32-79F0-EDFD-8D9D22182BF2}"/>
              </a:ext>
            </a:extLst>
          </p:cNvPr>
          <p:cNvSpPr txBox="1">
            <a:spLocks noChangeArrowheads="1"/>
          </p:cNvSpPr>
          <p:nvPr/>
        </p:nvSpPr>
        <p:spPr bwMode="auto">
          <a:xfrm>
            <a:off x="1352550" y="1825229"/>
            <a:ext cx="2228850" cy="13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050" dirty="0"/>
          </a:p>
          <a:p>
            <a:pPr lvl="1" eaLnBrk="1" hangingPunct="1">
              <a:buFontTx/>
              <a:buAutoNum type="arabicPeriod"/>
            </a:pPr>
            <a:r>
              <a:rPr lang="en-US" altLang="en-US" sz="1013" dirty="0"/>
              <a:t>Drive it</a:t>
            </a:r>
          </a:p>
          <a:p>
            <a:pPr lvl="1" eaLnBrk="1" hangingPunct="1">
              <a:buFontTx/>
              <a:buAutoNum type="arabicPeriod"/>
            </a:pPr>
            <a:r>
              <a:rPr lang="en-US" altLang="en-US" sz="1013" dirty="0"/>
              <a:t>Walk it</a:t>
            </a:r>
          </a:p>
          <a:p>
            <a:pPr lvl="1" eaLnBrk="1" hangingPunct="1">
              <a:buFontTx/>
              <a:buAutoNum type="arabicPeriod"/>
            </a:pPr>
            <a:r>
              <a:rPr lang="en-US" altLang="en-US" sz="1013" dirty="0"/>
              <a:t>Get photos</a:t>
            </a:r>
          </a:p>
          <a:p>
            <a:pPr lvl="1" eaLnBrk="1" hangingPunct="1">
              <a:buFontTx/>
              <a:buAutoNum type="arabicPeriod"/>
            </a:pPr>
            <a:r>
              <a:rPr lang="en-US" altLang="en-US" sz="1013" dirty="0"/>
              <a:t>Determine major intersections</a:t>
            </a:r>
          </a:p>
          <a:p>
            <a:pPr lvl="1" eaLnBrk="1" hangingPunct="1">
              <a:buFontTx/>
              <a:buAutoNum type="arabicPeriod"/>
            </a:pPr>
            <a:r>
              <a:rPr lang="en-US" altLang="en-US" sz="1013" dirty="0"/>
              <a:t>Determine major driveways</a:t>
            </a:r>
          </a:p>
        </p:txBody>
      </p:sp>
      <p:sp>
        <p:nvSpPr>
          <p:cNvPr id="2306059" name="Text Box 11">
            <a:extLst>
              <a:ext uri="{FF2B5EF4-FFF2-40B4-BE49-F238E27FC236}">
                <a16:creationId xmlns:a16="http://schemas.microsoft.com/office/drawing/2014/main" id="{0501003C-128E-550A-C5D2-E8149756C9CD}"/>
              </a:ext>
            </a:extLst>
          </p:cNvPr>
          <p:cNvSpPr txBox="1">
            <a:spLocks noChangeArrowheads="1"/>
          </p:cNvSpPr>
          <p:nvPr/>
        </p:nvSpPr>
        <p:spPr bwMode="auto">
          <a:xfrm>
            <a:off x="3581400" y="1825229"/>
            <a:ext cx="2171700" cy="10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050" dirty="0"/>
          </a:p>
          <a:p>
            <a:pPr lvl="1" eaLnBrk="1" hangingPunct="1">
              <a:buFontTx/>
              <a:buAutoNum type="arabicPeriod"/>
            </a:pPr>
            <a:r>
              <a:rPr lang="en-US" altLang="en-US" sz="1013" dirty="0"/>
              <a:t>Crash Data</a:t>
            </a:r>
          </a:p>
          <a:p>
            <a:pPr lvl="1" eaLnBrk="1" hangingPunct="1">
              <a:buFontTx/>
              <a:buAutoNum type="arabicPeriod"/>
            </a:pPr>
            <a:r>
              <a:rPr lang="en-US" altLang="en-US" sz="1013" dirty="0"/>
              <a:t>Traffic Counts</a:t>
            </a:r>
          </a:p>
          <a:p>
            <a:pPr lvl="1" eaLnBrk="1" hangingPunct="1">
              <a:buFontTx/>
              <a:buAutoNum type="arabicPeriod"/>
            </a:pPr>
            <a:r>
              <a:rPr lang="en-US" altLang="en-US" sz="1013" dirty="0"/>
              <a:t>Roadway Inventory</a:t>
            </a:r>
          </a:p>
          <a:p>
            <a:pPr lvl="1" eaLnBrk="1" hangingPunct="1">
              <a:buFontTx/>
              <a:buAutoNum type="arabicPeriod"/>
            </a:pPr>
            <a:r>
              <a:rPr lang="en-US" altLang="en-US" sz="1013" dirty="0"/>
              <a:t>Land Use</a:t>
            </a:r>
          </a:p>
          <a:p>
            <a:pPr lvl="1" eaLnBrk="1" hangingPunct="1">
              <a:buFontTx/>
              <a:buAutoNum type="arabicPeriod"/>
            </a:pPr>
            <a:r>
              <a:rPr lang="en-US" altLang="en-US" sz="1013" dirty="0"/>
              <a:t>Area Type</a:t>
            </a:r>
          </a:p>
        </p:txBody>
      </p:sp>
      <p:sp>
        <p:nvSpPr>
          <p:cNvPr id="2306060" name="AutoShape 12">
            <a:extLst>
              <a:ext uri="{FF2B5EF4-FFF2-40B4-BE49-F238E27FC236}">
                <a16:creationId xmlns:a16="http://schemas.microsoft.com/office/drawing/2014/main" id="{2DCE35C7-8CA9-49D0-A384-CCEF8CE409D1}"/>
              </a:ext>
            </a:extLst>
          </p:cNvPr>
          <p:cNvSpPr>
            <a:spLocks noChangeArrowheads="1"/>
          </p:cNvSpPr>
          <p:nvPr/>
        </p:nvSpPr>
        <p:spPr bwMode="gray">
          <a:xfrm>
            <a:off x="1376363" y="4454129"/>
            <a:ext cx="3089672" cy="514350"/>
          </a:xfrm>
          <a:prstGeom prst="roundRect">
            <a:avLst>
              <a:gd name="adj" fmla="val 16204"/>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eaLnBrk="1" hangingPunct="1">
              <a:defRPr/>
            </a:pPr>
            <a:r>
              <a:rPr lang="en-US" sz="1800" dirty="0">
                <a:solidFill>
                  <a:schemeClr val="bg1"/>
                </a:solidFill>
                <a:latin typeface="Arial" charset="0"/>
              </a:rPr>
              <a:t>Involve Businesses </a:t>
            </a:r>
          </a:p>
        </p:txBody>
      </p:sp>
      <p:sp>
        <p:nvSpPr>
          <p:cNvPr id="2306061" name="AutoShape 13">
            <a:extLst>
              <a:ext uri="{FF2B5EF4-FFF2-40B4-BE49-F238E27FC236}">
                <a16:creationId xmlns:a16="http://schemas.microsoft.com/office/drawing/2014/main" id="{47FB33F8-04E8-6F44-EA88-9AB869023F85}"/>
              </a:ext>
            </a:extLst>
          </p:cNvPr>
          <p:cNvSpPr>
            <a:spLocks noChangeArrowheads="1"/>
          </p:cNvSpPr>
          <p:nvPr/>
        </p:nvSpPr>
        <p:spPr bwMode="gray">
          <a:xfrm>
            <a:off x="4491037" y="4452938"/>
            <a:ext cx="3082529" cy="514350"/>
          </a:xfrm>
          <a:prstGeom prst="roundRect">
            <a:avLst>
              <a:gd name="adj" fmla="val 17708"/>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eaLnBrk="1" hangingPunct="1">
              <a:defRPr/>
            </a:pPr>
            <a:r>
              <a:rPr lang="en-US" sz="1800" dirty="0">
                <a:latin typeface="Arial" charset="0"/>
              </a:rPr>
              <a:t>Involve the Public </a:t>
            </a:r>
          </a:p>
        </p:txBody>
      </p:sp>
      <p:sp>
        <p:nvSpPr>
          <p:cNvPr id="2306062" name="Text Box 14">
            <a:extLst>
              <a:ext uri="{FF2B5EF4-FFF2-40B4-BE49-F238E27FC236}">
                <a16:creationId xmlns:a16="http://schemas.microsoft.com/office/drawing/2014/main" id="{BEEA19A7-6BFB-97D4-2225-BC1A3F86BD65}"/>
              </a:ext>
            </a:extLst>
          </p:cNvPr>
          <p:cNvSpPr txBox="1">
            <a:spLocks noChangeArrowheads="1"/>
          </p:cNvSpPr>
          <p:nvPr/>
        </p:nvSpPr>
        <p:spPr bwMode="auto">
          <a:xfrm>
            <a:off x="5634037" y="1907382"/>
            <a:ext cx="2366963" cy="102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013" dirty="0"/>
          </a:p>
          <a:p>
            <a:pPr lvl="1" eaLnBrk="1" hangingPunct="1">
              <a:buFontTx/>
              <a:buAutoNum type="arabicPeriod"/>
            </a:pPr>
            <a:r>
              <a:rPr lang="en-US" altLang="en-US" sz="1013" dirty="0"/>
              <a:t>Possible  median closings/openings</a:t>
            </a:r>
          </a:p>
          <a:p>
            <a:pPr lvl="1" eaLnBrk="1" hangingPunct="1">
              <a:buFontTx/>
              <a:buAutoNum type="arabicPeriod"/>
            </a:pPr>
            <a:r>
              <a:rPr lang="en-US" altLang="en-US" sz="1013" dirty="0"/>
              <a:t>Signal locations</a:t>
            </a:r>
          </a:p>
          <a:p>
            <a:pPr lvl="1" eaLnBrk="1" hangingPunct="1">
              <a:buFontTx/>
              <a:buAutoNum type="arabicPeriod"/>
            </a:pPr>
            <a:r>
              <a:rPr lang="en-US" altLang="en-US" sz="1013" dirty="0"/>
              <a:t>Improved turn lanes</a:t>
            </a:r>
          </a:p>
          <a:p>
            <a:pPr lvl="1" eaLnBrk="1" hangingPunct="1">
              <a:buFontTx/>
              <a:buAutoNum type="arabicPeriod"/>
            </a:pPr>
            <a:r>
              <a:rPr lang="en-US" altLang="en-US" sz="1013" dirty="0"/>
              <a:t>Supporting network</a:t>
            </a:r>
          </a:p>
        </p:txBody>
      </p:sp>
      <p:sp>
        <p:nvSpPr>
          <p:cNvPr id="4" name="Slide Number Placeholder 3">
            <a:extLst>
              <a:ext uri="{FF2B5EF4-FFF2-40B4-BE49-F238E27FC236}">
                <a16:creationId xmlns:a16="http://schemas.microsoft.com/office/drawing/2014/main" id="{451F4DB2-29CC-D70F-C07B-694E5A8E5FAC}"/>
              </a:ext>
            </a:extLst>
          </p:cNvPr>
          <p:cNvSpPr>
            <a:spLocks noGrp="1"/>
          </p:cNvSpPr>
          <p:nvPr>
            <p:ph type="sldNum" sz="quarter" idx="12"/>
          </p:nvPr>
        </p:nvSpPr>
        <p:spPr/>
        <p:txBody>
          <a:bodyPr/>
          <a:lstStyle/>
          <a:p>
            <a:fld id="{0F5EC011-0DA0-DB45-996E-85C7F379AB45}" type="slidenum">
              <a:rPr lang="en-US" smtClean="0"/>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306059"/>
                                        </p:tgtEl>
                                        <p:attrNameLst>
                                          <p:attrName>style.visibility</p:attrName>
                                        </p:attrNameLst>
                                      </p:cBhvr>
                                      <p:to>
                                        <p:strVal val="visible"/>
                                      </p:to>
                                    </p:set>
                                    <p:animEffect transition="in" filter="wipe(left)">
                                      <p:cBhvr>
                                        <p:cTn id="7" dur="500"/>
                                        <p:tgtEl>
                                          <p:spTgt spid="2306059"/>
                                        </p:tgtEl>
                                      </p:cBhvr>
                                    </p:animEffect>
                                  </p:childTnLst>
                                </p:cTn>
                              </p:par>
                              <p:par>
                                <p:cTn id="8" presetID="22" presetClass="entr" presetSubtype="8" fill="hold" nodeType="withEffect">
                                  <p:stCondLst>
                                    <p:cond delay="0"/>
                                  </p:stCondLst>
                                  <p:childTnLst>
                                    <p:set>
                                      <p:cBhvr>
                                        <p:cTn id="9" dur="1" fill="hold">
                                          <p:stCondLst>
                                            <p:cond delay="0"/>
                                          </p:stCondLst>
                                        </p:cTn>
                                        <p:tgtEl>
                                          <p:spTgt spid="2306056"/>
                                        </p:tgtEl>
                                        <p:attrNameLst>
                                          <p:attrName>style.visibility</p:attrName>
                                        </p:attrNameLst>
                                      </p:cBhvr>
                                      <p:to>
                                        <p:strVal val="visible"/>
                                      </p:to>
                                    </p:set>
                                    <p:animEffect transition="in" filter="wipe(left)">
                                      <p:cBhvr>
                                        <p:cTn id="10" dur="500"/>
                                        <p:tgtEl>
                                          <p:spTgt spid="23060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06057"/>
                                        </p:tgtEl>
                                        <p:attrNameLst>
                                          <p:attrName>style.visibility</p:attrName>
                                        </p:attrNameLst>
                                      </p:cBhvr>
                                      <p:to>
                                        <p:strVal val="visible"/>
                                      </p:to>
                                    </p:set>
                                    <p:animEffect transition="in" filter="wipe(left)">
                                      <p:cBhvr>
                                        <p:cTn id="15" dur="500"/>
                                        <p:tgtEl>
                                          <p:spTgt spid="2306057"/>
                                        </p:tgtEl>
                                      </p:cBhvr>
                                    </p:animEffect>
                                  </p:childTnLst>
                                </p:cTn>
                              </p:par>
                              <p:par>
                                <p:cTn id="16" presetID="22" presetClass="entr" presetSubtype="8" fill="hold" nodeType="withEffect">
                                  <p:stCondLst>
                                    <p:cond delay="0"/>
                                  </p:stCondLst>
                                  <p:childTnLst>
                                    <p:set>
                                      <p:cBhvr>
                                        <p:cTn id="17" dur="1" fill="hold">
                                          <p:stCondLst>
                                            <p:cond delay="0"/>
                                          </p:stCondLst>
                                        </p:cTn>
                                        <p:tgtEl>
                                          <p:spTgt spid="2306062"/>
                                        </p:tgtEl>
                                        <p:attrNameLst>
                                          <p:attrName>style.visibility</p:attrName>
                                        </p:attrNameLst>
                                      </p:cBhvr>
                                      <p:to>
                                        <p:strVal val="visible"/>
                                      </p:to>
                                    </p:set>
                                    <p:animEffect transition="in" filter="wipe(left)">
                                      <p:cBhvr>
                                        <p:cTn id="18" dur="500"/>
                                        <p:tgtEl>
                                          <p:spTgt spid="23060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306060"/>
                                        </p:tgtEl>
                                        <p:attrNameLst>
                                          <p:attrName>style.visibility</p:attrName>
                                        </p:attrNameLst>
                                      </p:cBhvr>
                                      <p:to>
                                        <p:strVal val="visible"/>
                                      </p:to>
                                    </p:set>
                                    <p:animEffect transition="in" filter="wipe(left)">
                                      <p:cBhvr>
                                        <p:cTn id="23" dur="500"/>
                                        <p:tgtEl>
                                          <p:spTgt spid="2306060"/>
                                        </p:tgtEl>
                                      </p:cBhvr>
                                    </p:animEffect>
                                  </p:childTnLst>
                                </p:cTn>
                              </p:par>
                              <p:par>
                                <p:cTn id="24" presetID="22" presetClass="entr" presetSubtype="8" fill="hold" nodeType="withEffect">
                                  <p:stCondLst>
                                    <p:cond delay="0"/>
                                  </p:stCondLst>
                                  <p:childTnLst>
                                    <p:set>
                                      <p:cBhvr>
                                        <p:cTn id="25" dur="1" fill="hold">
                                          <p:stCondLst>
                                            <p:cond delay="0"/>
                                          </p:stCondLst>
                                        </p:cTn>
                                        <p:tgtEl>
                                          <p:spTgt spid="2306061"/>
                                        </p:tgtEl>
                                        <p:attrNameLst>
                                          <p:attrName>style.visibility</p:attrName>
                                        </p:attrNameLst>
                                      </p:cBhvr>
                                      <p:to>
                                        <p:strVal val="visible"/>
                                      </p:to>
                                    </p:set>
                                    <p:animEffect transition="in" filter="wipe(left)">
                                      <p:cBhvr>
                                        <p:cTn id="26" dur="500"/>
                                        <p:tgtEl>
                                          <p:spTgt spid="2306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056" grpId="0" animBg="1"/>
      <p:bldP spid="2306057" grpId="0" animBg="1"/>
      <p:bldP spid="2306059" grpId="0"/>
      <p:bldP spid="2306060" grpId="0" animBg="1"/>
      <p:bldP spid="2306061" grpId="0" animBg="1"/>
      <p:bldP spid="23060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34914F07-F209-8D66-8748-A3F8A56E4BC4}"/>
              </a:ext>
            </a:extLst>
          </p:cNvPr>
          <p:cNvSpPr>
            <a:spLocks noGrp="1" noChangeArrowheads="1"/>
          </p:cNvSpPr>
          <p:nvPr>
            <p:ph type="title"/>
          </p:nvPr>
        </p:nvSpPr>
        <p:spPr>
          <a:xfrm>
            <a:off x="628650" y="273844"/>
            <a:ext cx="7886700" cy="994172"/>
          </a:xfrm>
          <a:noFill/>
        </p:spPr>
        <p:txBody>
          <a:bodyPr/>
          <a:lstStyle/>
          <a:p>
            <a:r>
              <a:rPr lang="en-US" altLang="en-US" dirty="0"/>
              <a:t>“Do I Really Need To See The Corridor?”     </a:t>
            </a:r>
          </a:p>
        </p:txBody>
      </p:sp>
      <p:sp>
        <p:nvSpPr>
          <p:cNvPr id="21508" name="Rectangle 3">
            <a:extLst>
              <a:ext uri="{FF2B5EF4-FFF2-40B4-BE49-F238E27FC236}">
                <a16:creationId xmlns:a16="http://schemas.microsoft.com/office/drawing/2014/main" id="{B7B7B4F4-E15C-0EF1-56C7-D85DD30D691C}"/>
              </a:ext>
            </a:extLst>
          </p:cNvPr>
          <p:cNvSpPr>
            <a:spLocks noGrp="1" noChangeArrowheads="1"/>
          </p:cNvSpPr>
          <p:nvPr>
            <p:ph idx="1"/>
          </p:nvPr>
        </p:nvSpPr>
        <p:spPr>
          <a:xfrm>
            <a:off x="628650" y="1369219"/>
            <a:ext cx="7886700" cy="3263504"/>
          </a:xfrm>
        </p:spPr>
        <p:txBody>
          <a:bodyPr/>
          <a:lstStyle/>
          <a:p>
            <a:r>
              <a:rPr lang="en-US" altLang="en-US" dirty="0"/>
              <a:t>Field Reviews</a:t>
            </a:r>
          </a:p>
          <a:p>
            <a:pPr lvl="1"/>
            <a:r>
              <a:rPr lang="en-US" altLang="en-US" dirty="0"/>
              <a:t>Existing/future signal locations</a:t>
            </a:r>
          </a:p>
          <a:p>
            <a:pPr lvl="1"/>
            <a:r>
              <a:rPr lang="en-US" altLang="en-US" dirty="0"/>
              <a:t>Signal removals</a:t>
            </a:r>
          </a:p>
          <a:p>
            <a:pPr lvl="1"/>
            <a:r>
              <a:rPr lang="en-US" altLang="en-US" dirty="0"/>
              <a:t>Median opening placement and type</a:t>
            </a:r>
          </a:p>
          <a:p>
            <a:pPr lvl="1"/>
            <a:r>
              <a:rPr lang="en-US" altLang="en-US" dirty="0"/>
              <a:t>Design constraints – safety, queuing</a:t>
            </a:r>
          </a:p>
          <a:p>
            <a:pPr lvl="1"/>
            <a:r>
              <a:rPr lang="en-US" altLang="en-US" dirty="0"/>
              <a:t>Local staff input</a:t>
            </a:r>
          </a:p>
          <a:p>
            <a:pPr lvl="1"/>
            <a:r>
              <a:rPr lang="en-US" altLang="en-US" dirty="0"/>
              <a:t>Businesses/properties with special access needs</a:t>
            </a:r>
          </a:p>
        </p:txBody>
      </p:sp>
      <p:sp>
        <p:nvSpPr>
          <p:cNvPr id="2246660" name="Text Box 4">
            <a:extLst>
              <a:ext uri="{FF2B5EF4-FFF2-40B4-BE49-F238E27FC236}">
                <a16:creationId xmlns:a16="http://schemas.microsoft.com/office/drawing/2014/main" id="{8777E908-0486-6166-3D3A-5111753A9568}"/>
              </a:ext>
            </a:extLst>
          </p:cNvPr>
          <p:cNvSpPr txBox="1">
            <a:spLocks noChangeArrowheads="1"/>
          </p:cNvSpPr>
          <p:nvPr/>
        </p:nvSpPr>
        <p:spPr bwMode="auto">
          <a:xfrm>
            <a:off x="5737623" y="4891088"/>
            <a:ext cx="184731" cy="276999"/>
          </a:xfrm>
          <a:prstGeom prst="rect">
            <a:avLst/>
          </a:prstGeom>
          <a:noFill/>
          <a:ln w="9525">
            <a:noFill/>
            <a:miter lim="800000"/>
            <a:headEnd/>
            <a:tailEnd/>
          </a:ln>
          <a:effectLst/>
        </p:spPr>
        <p:txBody>
          <a:bodyPr wrap="none">
            <a:spAutoFit/>
          </a:bodyPr>
          <a:lstStyle/>
          <a:p>
            <a:pPr eaLnBrk="1" hangingPunct="1">
              <a:defRPr/>
            </a:pPr>
            <a:endParaRPr lang="en-US" sz="1200">
              <a:effectLst>
                <a:outerShdw blurRad="38100" dist="38100" dir="2700000" algn="tl">
                  <a:srgbClr val="000000"/>
                </a:outerShdw>
              </a:effectLst>
              <a:latin typeface="Verdana" pitchFamily="34" charset="0"/>
            </a:endParaRPr>
          </a:p>
        </p:txBody>
      </p:sp>
      <p:sp>
        <p:nvSpPr>
          <p:cNvPr id="21511" name="WordArt 5">
            <a:extLst>
              <a:ext uri="{FF2B5EF4-FFF2-40B4-BE49-F238E27FC236}">
                <a16:creationId xmlns:a16="http://schemas.microsoft.com/office/drawing/2014/main" id="{075511EE-3FBC-8BFF-E195-D9BBDF17581C}"/>
              </a:ext>
            </a:extLst>
          </p:cNvPr>
          <p:cNvSpPr>
            <a:spLocks noChangeArrowheads="1" noChangeShapeType="1" noTextEdit="1"/>
          </p:cNvSpPr>
          <p:nvPr/>
        </p:nvSpPr>
        <p:spPr bwMode="auto">
          <a:xfrm rot="20169359">
            <a:off x="6392331" y="1497947"/>
            <a:ext cx="1657613" cy="1521566"/>
          </a:xfrm>
          <a:prstGeom prst="rect">
            <a:avLst/>
          </a:prstGeom>
        </p:spPr>
        <p:txBody>
          <a:bodyPr wrap="none" fromWordArt="1">
            <a:prstTxWarp prst="textCascadeUp">
              <a:avLst>
                <a:gd name="adj" fmla="val 62713"/>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2700" kern="10" dirty="0">
                <a:ln w="9525">
                  <a:round/>
                  <a:headEnd/>
                  <a:tailEnd/>
                </a:ln>
                <a:gradFill rotWithShape="1">
                  <a:gsLst>
                    <a:gs pos="0">
                      <a:srgbClr val="FFE701"/>
                    </a:gs>
                    <a:gs pos="100000">
                      <a:srgbClr val="FE3E02"/>
                    </a:gs>
                  </a:gsLst>
                  <a:lin ang="6780000" scaled="1"/>
                </a:gradFill>
                <a:latin typeface="Impact" panose="020B0806030902050204" pitchFamily="34" charset="0"/>
              </a:rPr>
              <a:t>Yes!</a:t>
            </a:r>
          </a:p>
        </p:txBody>
      </p:sp>
      <p:sp>
        <p:nvSpPr>
          <p:cNvPr id="7" name="Slide Number Placeholder 6">
            <a:extLst>
              <a:ext uri="{FF2B5EF4-FFF2-40B4-BE49-F238E27FC236}">
                <a16:creationId xmlns:a16="http://schemas.microsoft.com/office/drawing/2014/main" id="{75FD184C-E2F6-18B8-BDDC-0622D58A99EF}"/>
              </a:ext>
            </a:extLst>
          </p:cNvPr>
          <p:cNvSpPr>
            <a:spLocks noGrp="1"/>
          </p:cNvSpPr>
          <p:nvPr>
            <p:ph type="sldNum" sz="quarter" idx="12"/>
          </p:nvPr>
        </p:nvSpPr>
        <p:spPr/>
        <p:txBody>
          <a:bodyPr/>
          <a:lstStyle/>
          <a:p>
            <a:fld id="{0F5EC011-0DA0-DB45-996E-85C7F379AB45}" type="slidenum">
              <a:rPr lang="en-US" smtClean="0"/>
              <a:t>12</a:t>
            </a:fld>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http://www.atlanta-injury-attorney-blog.com/report%203%20small.jpg">
            <a:extLst>
              <a:ext uri="{FF2B5EF4-FFF2-40B4-BE49-F238E27FC236}">
                <a16:creationId xmlns:a16="http://schemas.microsoft.com/office/drawing/2014/main" id="{A2F00672-0633-CAC1-C311-14F355A4DE85}"/>
              </a:ext>
            </a:extLst>
          </p:cNvPr>
          <p:cNvPicPr>
            <a:picLocks noChangeAspect="1" noChangeArrowheads="1"/>
          </p:cNvPicPr>
          <p:nvPr/>
        </p:nvPicPr>
        <p:blipFill>
          <a:blip r:embed="rId3"/>
          <a:srcRect l="5814" t="3188" r="4721" b="17338"/>
          <a:stretch>
            <a:fillRect/>
          </a:stretch>
        </p:blipFill>
        <p:spPr bwMode="auto">
          <a:xfrm>
            <a:off x="1143000" y="261461"/>
            <a:ext cx="3968354" cy="4581525"/>
          </a:xfrm>
          <a:prstGeom prst="rect">
            <a:avLst/>
          </a:prstGeom>
          <a:noFill/>
          <a:effectLst>
            <a:outerShdw blurRad="50800" dist="38100" algn="l" rotWithShape="0">
              <a:prstClr val="black">
                <a:alpha val="40000"/>
              </a:prstClr>
            </a:outerShdw>
          </a:effectLst>
        </p:spPr>
      </p:pic>
      <p:sp>
        <p:nvSpPr>
          <p:cNvPr id="22532" name="TextBox 4">
            <a:extLst>
              <a:ext uri="{FF2B5EF4-FFF2-40B4-BE49-F238E27FC236}">
                <a16:creationId xmlns:a16="http://schemas.microsoft.com/office/drawing/2014/main" id="{A3BBFF10-15CD-9290-385A-7C7E21ECAB46}"/>
              </a:ext>
            </a:extLst>
          </p:cNvPr>
          <p:cNvSpPr txBox="1">
            <a:spLocks noChangeArrowheads="1"/>
          </p:cNvSpPr>
          <p:nvPr/>
        </p:nvSpPr>
        <p:spPr bwMode="auto">
          <a:xfrm>
            <a:off x="5432823" y="1444229"/>
            <a:ext cx="256817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t>Use </a:t>
            </a:r>
            <a:r>
              <a:rPr lang="en-US" altLang="en-US" sz="3000" b="1" dirty="0"/>
              <a:t>REAL</a:t>
            </a:r>
            <a:r>
              <a:rPr lang="en-US" altLang="en-US" sz="3000" dirty="0"/>
              <a:t> </a:t>
            </a:r>
            <a:endParaRPr lang="en-US" altLang="en-US" sz="2700" dirty="0"/>
          </a:p>
          <a:p>
            <a:r>
              <a:rPr lang="en-US" altLang="en-US" sz="2700" dirty="0"/>
              <a:t>crash reports,</a:t>
            </a:r>
          </a:p>
          <a:p>
            <a:r>
              <a:rPr lang="en-US" altLang="en-US" sz="2700" dirty="0"/>
              <a:t>not simple safety factors for the corridor</a:t>
            </a:r>
          </a:p>
        </p:txBody>
      </p:sp>
      <p:pic>
        <p:nvPicPr>
          <p:cNvPr id="22533" name="Picture 7" descr="http://twinjugs.com/other/images/ar2.jpg">
            <a:extLst>
              <a:ext uri="{FF2B5EF4-FFF2-40B4-BE49-F238E27FC236}">
                <a16:creationId xmlns:a16="http://schemas.microsoft.com/office/drawing/2014/main" id="{A8718618-0DF6-2694-9E20-CA4B41E7D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980" t="26033" r="9839" b="41402"/>
          <a:stretch>
            <a:fillRect/>
          </a:stretch>
        </p:blipFill>
        <p:spPr bwMode="auto">
          <a:xfrm rot="19667657">
            <a:off x="1684735" y="730450"/>
            <a:ext cx="2333625" cy="142756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515B7EB-B263-E867-6617-CCC95B0A3A86}"/>
              </a:ext>
            </a:extLst>
          </p:cNvPr>
          <p:cNvSpPr>
            <a:spLocks noGrp="1"/>
          </p:cNvSpPr>
          <p:nvPr>
            <p:ph type="sldNum" sz="quarter" idx="12"/>
          </p:nvPr>
        </p:nvSpPr>
        <p:spPr/>
        <p:txBody>
          <a:bodyPr/>
          <a:lstStyle/>
          <a:p>
            <a:fld id="{0F5EC011-0DA0-DB45-996E-85C7F379AB45}" type="slidenum">
              <a:rPr lang="en-US" smtClean="0"/>
              <a:t>13</a:t>
            </a:fld>
            <a:endParaRPr 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271AE97-AA51-A91C-15EA-E78F92D21DA8}"/>
              </a:ext>
            </a:extLst>
          </p:cNvPr>
          <p:cNvSpPr>
            <a:spLocks noGrp="1" noChangeArrowheads="1"/>
          </p:cNvSpPr>
          <p:nvPr>
            <p:ph type="title"/>
          </p:nvPr>
        </p:nvSpPr>
        <p:spPr/>
        <p:txBody>
          <a:bodyPr/>
          <a:lstStyle/>
          <a:p>
            <a:pPr eaLnBrk="1" hangingPunct="1"/>
            <a:r>
              <a:rPr lang="en-US" altLang="en-US"/>
              <a:t>Crash Analysis</a:t>
            </a:r>
          </a:p>
        </p:txBody>
      </p:sp>
      <p:pic>
        <p:nvPicPr>
          <p:cNvPr id="23557" name="Picture 7" descr="saferd?_lang=EN&amp;hm___tg=http%3a%2f%2f64%2e4%2e34%2e250%2fcgi%2dbin%2fgetmsg&amp;hm___qs=curmbox%3dF000000001%26a%3d091d092c05e8b70b08ffde1885a87d69%26msg%3dMSG1093967055%2e39%26start%3d1173412%26len%3d683000%26mimepart%3d8%26disk%3d64%2e4%2e34%2e66_d1181%26login%3dluisvelasco%26domain%3dhotmail%252ecom%26_lang%3dEN%26country%3dUS&amp;hm___login=luisvelasco&amp;hm___domain=hotmail%2ecom&amp;hm___ts=1093973107&amp;hm___ha=f47a01a015c37c008bece57aae08dc8e&amp;domain=hotmail">
            <a:extLst>
              <a:ext uri="{FF2B5EF4-FFF2-40B4-BE49-F238E27FC236}">
                <a16:creationId xmlns:a16="http://schemas.microsoft.com/office/drawing/2014/main" id="{4A5D2017-ABD9-BD52-A269-6FD23237DA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556800" y="1370013"/>
            <a:ext cx="4030400" cy="3262312"/>
          </a:xfrm>
          <a:noFill/>
        </p:spPr>
      </p:pic>
      <p:pic>
        <p:nvPicPr>
          <p:cNvPr id="23556" name="Picture 4">
            <a:extLst>
              <a:ext uri="{FF2B5EF4-FFF2-40B4-BE49-F238E27FC236}">
                <a16:creationId xmlns:a16="http://schemas.microsoft.com/office/drawing/2014/main" id="{65BC0F9C-0723-6E62-3512-12DE4B59B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6130" t="24597" r="2052" b="46643"/>
          <a:stretch>
            <a:fillRect/>
          </a:stretch>
        </p:blipFill>
        <p:spPr bwMode="auto">
          <a:xfrm>
            <a:off x="5241131" y="981075"/>
            <a:ext cx="2334816"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a:extLst>
              <a:ext uri="{FF2B5EF4-FFF2-40B4-BE49-F238E27FC236}">
                <a16:creationId xmlns:a16="http://schemas.microsoft.com/office/drawing/2014/main" id="{4F871546-D75D-3E8C-6A97-0884D9D73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63" t="25436" r="40521" b="11717"/>
          <a:stretch>
            <a:fillRect/>
          </a:stretch>
        </p:blipFill>
        <p:spPr bwMode="auto">
          <a:xfrm>
            <a:off x="1754982" y="981076"/>
            <a:ext cx="3484960" cy="37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38A5920-9586-3009-9B56-7C7BB56E64EC}"/>
              </a:ext>
            </a:extLst>
          </p:cNvPr>
          <p:cNvSpPr>
            <a:spLocks noGrp="1"/>
          </p:cNvSpPr>
          <p:nvPr>
            <p:ph type="sldNum" sz="quarter" idx="12"/>
          </p:nvPr>
        </p:nvSpPr>
        <p:spPr/>
        <p:txBody>
          <a:bodyPr/>
          <a:lstStyle/>
          <a:p>
            <a:fld id="{0F5EC011-0DA0-DB45-996E-85C7F379AB45}"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569A36D7-D897-70A0-76CD-018B27C92927}"/>
              </a:ext>
            </a:extLst>
          </p:cNvPr>
          <p:cNvSpPr>
            <a:spLocks noGrp="1" noChangeArrowheads="1"/>
          </p:cNvSpPr>
          <p:nvPr>
            <p:ph type="title"/>
          </p:nvPr>
        </p:nvSpPr>
        <p:spPr/>
        <p:txBody>
          <a:bodyPr/>
          <a:lstStyle/>
          <a:p>
            <a:pPr eaLnBrk="1" hangingPunct="1"/>
            <a:r>
              <a:rPr lang="en-US" altLang="en-US"/>
              <a:t>Land Use Information</a:t>
            </a:r>
          </a:p>
        </p:txBody>
      </p:sp>
      <p:sp>
        <p:nvSpPr>
          <p:cNvPr id="24580" name="Text Box 5">
            <a:extLst>
              <a:ext uri="{FF2B5EF4-FFF2-40B4-BE49-F238E27FC236}">
                <a16:creationId xmlns:a16="http://schemas.microsoft.com/office/drawing/2014/main" id="{0E777CD7-93E3-5B62-8A78-7B78E8650304}"/>
              </a:ext>
            </a:extLst>
          </p:cNvPr>
          <p:cNvSpPr txBox="1">
            <a:spLocks noChangeArrowheads="1"/>
          </p:cNvSpPr>
          <p:nvPr/>
        </p:nvSpPr>
        <p:spPr bwMode="auto">
          <a:xfrm>
            <a:off x="2059782" y="2969419"/>
            <a:ext cx="184731"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1" name="Text Box 8">
            <a:extLst>
              <a:ext uri="{FF2B5EF4-FFF2-40B4-BE49-F238E27FC236}">
                <a16:creationId xmlns:a16="http://schemas.microsoft.com/office/drawing/2014/main" id="{D173F2C7-D078-C085-7F89-3215A70F92FD}"/>
              </a:ext>
            </a:extLst>
          </p:cNvPr>
          <p:cNvSpPr txBox="1">
            <a:spLocks noChangeArrowheads="1"/>
          </p:cNvSpPr>
          <p:nvPr/>
        </p:nvSpPr>
        <p:spPr bwMode="auto">
          <a:xfrm>
            <a:off x="1452563" y="994173"/>
            <a:ext cx="1656223"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t>Property roles from US98</a:t>
            </a:r>
          </a:p>
        </p:txBody>
      </p:sp>
      <p:pic>
        <p:nvPicPr>
          <p:cNvPr id="24582" name="Picture 10" descr="Full_US98">
            <a:extLst>
              <a:ext uri="{FF2B5EF4-FFF2-40B4-BE49-F238E27FC236}">
                <a16:creationId xmlns:a16="http://schemas.microsoft.com/office/drawing/2014/main" id="{6717C66C-E740-F387-BC4B-07CC957F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23"/>
          <a:stretch>
            <a:fillRect/>
          </a:stretch>
        </p:blipFill>
        <p:spPr bwMode="auto">
          <a:xfrm>
            <a:off x="1335882" y="966788"/>
            <a:ext cx="6469856" cy="400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1">
            <a:extLst>
              <a:ext uri="{FF2B5EF4-FFF2-40B4-BE49-F238E27FC236}">
                <a16:creationId xmlns:a16="http://schemas.microsoft.com/office/drawing/2014/main" id="{F9A22604-2C2A-73A2-60B9-4571ADF1D315}"/>
              </a:ext>
            </a:extLst>
          </p:cNvPr>
          <p:cNvSpPr>
            <a:spLocks noChangeArrowheads="1"/>
          </p:cNvSpPr>
          <p:nvPr/>
        </p:nvSpPr>
        <p:spPr bwMode="auto">
          <a:xfrm>
            <a:off x="4341019" y="1797844"/>
            <a:ext cx="222647" cy="23098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4" name="Rectangle 12">
            <a:extLst>
              <a:ext uri="{FF2B5EF4-FFF2-40B4-BE49-F238E27FC236}">
                <a16:creationId xmlns:a16="http://schemas.microsoft.com/office/drawing/2014/main" id="{646F4E5A-4BAD-1FC0-51A6-CE6224EFE62D}"/>
              </a:ext>
            </a:extLst>
          </p:cNvPr>
          <p:cNvSpPr>
            <a:spLocks noChangeArrowheads="1"/>
          </p:cNvSpPr>
          <p:nvPr/>
        </p:nvSpPr>
        <p:spPr bwMode="auto">
          <a:xfrm>
            <a:off x="4689872" y="1808560"/>
            <a:ext cx="222647" cy="2547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5" name="Rectangle 13">
            <a:extLst>
              <a:ext uri="{FF2B5EF4-FFF2-40B4-BE49-F238E27FC236}">
                <a16:creationId xmlns:a16="http://schemas.microsoft.com/office/drawing/2014/main" id="{43044FAF-BB9D-73CB-395A-FC1207AF9E69}"/>
              </a:ext>
            </a:extLst>
          </p:cNvPr>
          <p:cNvSpPr>
            <a:spLocks noChangeArrowheads="1"/>
          </p:cNvSpPr>
          <p:nvPr/>
        </p:nvSpPr>
        <p:spPr bwMode="auto">
          <a:xfrm>
            <a:off x="5038726" y="1871662"/>
            <a:ext cx="222647" cy="17740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6" name="Rectangle 14">
            <a:extLst>
              <a:ext uri="{FF2B5EF4-FFF2-40B4-BE49-F238E27FC236}">
                <a16:creationId xmlns:a16="http://schemas.microsoft.com/office/drawing/2014/main" id="{811451F7-A8B4-95D3-2201-0CE7CB26615B}"/>
              </a:ext>
            </a:extLst>
          </p:cNvPr>
          <p:cNvSpPr>
            <a:spLocks noChangeArrowheads="1"/>
          </p:cNvSpPr>
          <p:nvPr/>
        </p:nvSpPr>
        <p:spPr bwMode="auto">
          <a:xfrm>
            <a:off x="5267326" y="1870473"/>
            <a:ext cx="222647" cy="1774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7" name="Rectangle 15">
            <a:extLst>
              <a:ext uri="{FF2B5EF4-FFF2-40B4-BE49-F238E27FC236}">
                <a16:creationId xmlns:a16="http://schemas.microsoft.com/office/drawing/2014/main" id="{BA95AD5B-B1A5-E53C-C158-56A0691962E2}"/>
              </a:ext>
            </a:extLst>
          </p:cNvPr>
          <p:cNvSpPr>
            <a:spLocks noChangeArrowheads="1"/>
          </p:cNvSpPr>
          <p:nvPr/>
        </p:nvSpPr>
        <p:spPr bwMode="auto">
          <a:xfrm>
            <a:off x="4335066" y="2286000"/>
            <a:ext cx="222647" cy="2381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8" name="Rectangle 16">
            <a:extLst>
              <a:ext uri="{FF2B5EF4-FFF2-40B4-BE49-F238E27FC236}">
                <a16:creationId xmlns:a16="http://schemas.microsoft.com/office/drawing/2014/main" id="{93B0480E-30A1-64A6-B114-35CE07B86053}"/>
              </a:ext>
            </a:extLst>
          </p:cNvPr>
          <p:cNvSpPr>
            <a:spLocks noChangeArrowheads="1"/>
          </p:cNvSpPr>
          <p:nvPr/>
        </p:nvSpPr>
        <p:spPr bwMode="auto">
          <a:xfrm>
            <a:off x="3971925" y="2293144"/>
            <a:ext cx="261938" cy="2762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89" name="Freeform 19">
            <a:extLst>
              <a:ext uri="{FF2B5EF4-FFF2-40B4-BE49-F238E27FC236}">
                <a16:creationId xmlns:a16="http://schemas.microsoft.com/office/drawing/2014/main" id="{FD3CBEE5-CCB7-D03E-7940-5CF154C17BF7}"/>
              </a:ext>
            </a:extLst>
          </p:cNvPr>
          <p:cNvSpPr>
            <a:spLocks/>
          </p:cNvSpPr>
          <p:nvPr/>
        </p:nvSpPr>
        <p:spPr bwMode="auto">
          <a:xfrm>
            <a:off x="3248025" y="2301478"/>
            <a:ext cx="815579" cy="766763"/>
          </a:xfrm>
          <a:custGeom>
            <a:avLst/>
            <a:gdLst>
              <a:gd name="T0" fmla="*/ 2147483647 w 685"/>
              <a:gd name="T1" fmla="*/ 0 h 644"/>
              <a:gd name="T2" fmla="*/ 0 w 685"/>
              <a:gd name="T3" fmla="*/ 2147483647 h 644"/>
              <a:gd name="T4" fmla="*/ 2147483647 w 685"/>
              <a:gd name="T5" fmla="*/ 2147483647 h 644"/>
              <a:gd name="T6" fmla="*/ 2147483647 w 685"/>
              <a:gd name="T7" fmla="*/ 2147483647 h 644"/>
              <a:gd name="T8" fmla="*/ 2147483647 w 685"/>
              <a:gd name="T9" fmla="*/ 2147483647 h 644"/>
              <a:gd name="T10" fmla="*/ 2147483647 w 685"/>
              <a:gd name="T11" fmla="*/ 2147483647 h 644"/>
              <a:gd name="T12" fmla="*/ 2147483647 w 685"/>
              <a:gd name="T13" fmla="*/ 0 h 644"/>
              <a:gd name="T14" fmla="*/ 0 60000 65536"/>
              <a:gd name="T15" fmla="*/ 0 60000 65536"/>
              <a:gd name="T16" fmla="*/ 0 60000 65536"/>
              <a:gd name="T17" fmla="*/ 0 60000 65536"/>
              <a:gd name="T18" fmla="*/ 0 60000 65536"/>
              <a:gd name="T19" fmla="*/ 0 60000 65536"/>
              <a:gd name="T20" fmla="*/ 0 60000 65536"/>
              <a:gd name="T21" fmla="*/ 0 w 685"/>
              <a:gd name="T22" fmla="*/ 0 h 644"/>
              <a:gd name="T23" fmla="*/ 685 w 685"/>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644">
                <a:moveTo>
                  <a:pt x="598" y="0"/>
                </a:moveTo>
                <a:lnTo>
                  <a:pt x="0" y="12"/>
                </a:lnTo>
                <a:lnTo>
                  <a:pt x="192" y="644"/>
                </a:lnTo>
                <a:lnTo>
                  <a:pt x="685" y="633"/>
                </a:lnTo>
                <a:lnTo>
                  <a:pt x="682" y="259"/>
                </a:lnTo>
                <a:lnTo>
                  <a:pt x="601" y="257"/>
                </a:lnTo>
                <a:lnTo>
                  <a:pt x="598"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1013"/>
          </a:p>
        </p:txBody>
      </p:sp>
      <p:sp>
        <p:nvSpPr>
          <p:cNvPr id="24590" name="Freeform 20">
            <a:extLst>
              <a:ext uri="{FF2B5EF4-FFF2-40B4-BE49-F238E27FC236}">
                <a16:creationId xmlns:a16="http://schemas.microsoft.com/office/drawing/2014/main" id="{EFE1B04F-EDEB-D947-2892-71BD84B5340C}"/>
              </a:ext>
            </a:extLst>
          </p:cNvPr>
          <p:cNvSpPr>
            <a:spLocks/>
          </p:cNvSpPr>
          <p:nvPr/>
        </p:nvSpPr>
        <p:spPr bwMode="auto">
          <a:xfrm>
            <a:off x="2346722" y="2297906"/>
            <a:ext cx="1557338" cy="2677716"/>
          </a:xfrm>
          <a:custGeom>
            <a:avLst/>
            <a:gdLst>
              <a:gd name="T0" fmla="*/ 2147483647 w 1308"/>
              <a:gd name="T1" fmla="*/ 2147483647 h 2249"/>
              <a:gd name="T2" fmla="*/ 2147483647 w 1308"/>
              <a:gd name="T3" fmla="*/ 2147483647 h 2249"/>
              <a:gd name="T4" fmla="*/ 2147483647 w 1308"/>
              <a:gd name="T5" fmla="*/ 2147483647 h 2249"/>
              <a:gd name="T6" fmla="*/ 2147483647 w 1308"/>
              <a:gd name="T7" fmla="*/ 2147483647 h 2249"/>
              <a:gd name="T8" fmla="*/ 0 w 1308"/>
              <a:gd name="T9" fmla="*/ 2147483647 h 2249"/>
              <a:gd name="T10" fmla="*/ 2147483647 w 1308"/>
              <a:gd name="T11" fmla="*/ 0 h 2249"/>
              <a:gd name="T12" fmla="*/ 2147483647 w 1308"/>
              <a:gd name="T13" fmla="*/ 2147483647 h 2249"/>
              <a:gd name="T14" fmla="*/ 0 60000 65536"/>
              <a:gd name="T15" fmla="*/ 0 60000 65536"/>
              <a:gd name="T16" fmla="*/ 0 60000 65536"/>
              <a:gd name="T17" fmla="*/ 0 60000 65536"/>
              <a:gd name="T18" fmla="*/ 0 60000 65536"/>
              <a:gd name="T19" fmla="*/ 0 60000 65536"/>
              <a:gd name="T20" fmla="*/ 0 60000 65536"/>
              <a:gd name="T21" fmla="*/ 0 w 1308"/>
              <a:gd name="T22" fmla="*/ 0 h 2249"/>
              <a:gd name="T23" fmla="*/ 1308 w 1308"/>
              <a:gd name="T24" fmla="*/ 2249 h 2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249">
                <a:moveTo>
                  <a:pt x="773" y="20"/>
                </a:moveTo>
                <a:lnTo>
                  <a:pt x="1308" y="1966"/>
                </a:lnTo>
                <a:lnTo>
                  <a:pt x="601" y="2208"/>
                </a:lnTo>
                <a:lnTo>
                  <a:pt x="495" y="2249"/>
                </a:lnTo>
                <a:lnTo>
                  <a:pt x="0" y="606"/>
                </a:lnTo>
                <a:lnTo>
                  <a:pt x="192" y="0"/>
                </a:lnTo>
                <a:lnTo>
                  <a:pt x="773" y="15"/>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1013"/>
          </a:p>
        </p:txBody>
      </p:sp>
      <p:sp>
        <p:nvSpPr>
          <p:cNvPr id="24591" name="Rectangle 21">
            <a:extLst>
              <a:ext uri="{FF2B5EF4-FFF2-40B4-BE49-F238E27FC236}">
                <a16:creationId xmlns:a16="http://schemas.microsoft.com/office/drawing/2014/main" id="{383D9D44-BAF7-714D-0A66-68065E2B1FFE}"/>
              </a:ext>
            </a:extLst>
          </p:cNvPr>
          <p:cNvSpPr>
            <a:spLocks noChangeArrowheads="1"/>
          </p:cNvSpPr>
          <p:nvPr/>
        </p:nvSpPr>
        <p:spPr bwMode="auto">
          <a:xfrm>
            <a:off x="3793332" y="1791892"/>
            <a:ext cx="379810" cy="23098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4592" name="Text Box 22">
            <a:extLst>
              <a:ext uri="{FF2B5EF4-FFF2-40B4-BE49-F238E27FC236}">
                <a16:creationId xmlns:a16="http://schemas.microsoft.com/office/drawing/2014/main" id="{70DC9CF5-6FA6-BE6C-BFCC-285140507EED}"/>
              </a:ext>
            </a:extLst>
          </p:cNvPr>
          <p:cNvSpPr txBox="1">
            <a:spLocks noChangeArrowheads="1"/>
          </p:cNvSpPr>
          <p:nvPr/>
        </p:nvSpPr>
        <p:spPr bwMode="auto">
          <a:xfrm>
            <a:off x="5969794" y="4627960"/>
            <a:ext cx="1314784" cy="2482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13">
                <a:solidFill>
                  <a:srgbClr val="000099"/>
                </a:solidFill>
              </a:rPr>
              <a:t>PROPERTY LINES</a:t>
            </a:r>
          </a:p>
        </p:txBody>
      </p:sp>
      <p:sp>
        <p:nvSpPr>
          <p:cNvPr id="4" name="Slide Number Placeholder 3">
            <a:extLst>
              <a:ext uri="{FF2B5EF4-FFF2-40B4-BE49-F238E27FC236}">
                <a16:creationId xmlns:a16="http://schemas.microsoft.com/office/drawing/2014/main" id="{1A8B1DD5-0A06-3CD1-54CA-EF2E4DD9CF5E}"/>
              </a:ext>
            </a:extLst>
          </p:cNvPr>
          <p:cNvSpPr>
            <a:spLocks noGrp="1"/>
          </p:cNvSpPr>
          <p:nvPr>
            <p:ph type="sldNum" sz="quarter" idx="12"/>
          </p:nvPr>
        </p:nvSpPr>
        <p:spPr/>
        <p:txBody>
          <a:bodyPr/>
          <a:lstStyle/>
          <a:p>
            <a:fld id="{0F5EC011-0DA0-DB45-996E-85C7F379AB45}"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FB84-F8C8-4098-DF51-6ED9A61DF304}"/>
              </a:ext>
            </a:extLst>
          </p:cNvPr>
          <p:cNvSpPr>
            <a:spLocks noGrp="1"/>
          </p:cNvSpPr>
          <p:nvPr>
            <p:ph type="title"/>
          </p:nvPr>
        </p:nvSpPr>
        <p:spPr/>
        <p:txBody>
          <a:bodyPr>
            <a:normAutofit/>
          </a:bodyPr>
          <a:lstStyle/>
          <a:p>
            <a:r>
              <a:rPr lang="en-US" dirty="0"/>
              <a:t>Corridor Access Management and Complete Streets Concepts</a:t>
            </a:r>
          </a:p>
        </p:txBody>
      </p:sp>
    </p:spTree>
    <p:extLst>
      <p:ext uri="{BB962C8B-B14F-4D97-AF65-F5344CB8AC3E}">
        <p14:creationId xmlns:p14="http://schemas.microsoft.com/office/powerpoint/2010/main" val="178783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52186B1-CF47-0FC1-8A0C-60024748CA6C}"/>
              </a:ext>
            </a:extLst>
          </p:cNvPr>
          <p:cNvSpPr>
            <a:spLocks noGrp="1" noRot="1" noChangeArrowheads="1"/>
          </p:cNvSpPr>
          <p:nvPr>
            <p:ph type="title"/>
          </p:nvPr>
        </p:nvSpPr>
        <p:spPr/>
        <p:txBody>
          <a:bodyPr/>
          <a:lstStyle/>
          <a:p>
            <a:r>
              <a:rPr lang="en-US" altLang="en-US"/>
              <a:t>Typical Corridor Plan Objectives</a:t>
            </a:r>
          </a:p>
        </p:txBody>
      </p:sp>
      <p:sp>
        <p:nvSpPr>
          <p:cNvPr id="120835" name="Rectangle 3">
            <a:extLst>
              <a:ext uri="{FF2B5EF4-FFF2-40B4-BE49-F238E27FC236}">
                <a16:creationId xmlns:a16="http://schemas.microsoft.com/office/drawing/2014/main" id="{7B0922EB-81CB-667F-E790-9AD4C76F029D}"/>
              </a:ext>
            </a:extLst>
          </p:cNvPr>
          <p:cNvSpPr>
            <a:spLocks noGrp="1" noRot="1" noChangeArrowheads="1"/>
          </p:cNvSpPr>
          <p:nvPr>
            <p:ph idx="1"/>
          </p:nvPr>
        </p:nvSpPr>
        <p:spPr/>
        <p:txBody>
          <a:bodyPr/>
          <a:lstStyle/>
          <a:p>
            <a:r>
              <a:rPr lang="en-US" altLang="en-US" dirty="0"/>
              <a:t>Improve the safety and efficiency of the primary roadway(s) for all roadway users.</a:t>
            </a:r>
          </a:p>
        </p:txBody>
      </p:sp>
      <p:pic>
        <p:nvPicPr>
          <p:cNvPr id="14340" name="Picture 4" descr="DCP_0323">
            <a:extLst>
              <a:ext uri="{FF2B5EF4-FFF2-40B4-BE49-F238E27FC236}">
                <a16:creationId xmlns:a16="http://schemas.microsoft.com/office/drawing/2014/main" id="{4AA70141-5725-3C3A-51C4-BF69AA0E1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44" b="19554"/>
          <a:stretch>
            <a:fillRect/>
          </a:stretch>
        </p:blipFill>
        <p:spPr bwMode="auto">
          <a:xfrm>
            <a:off x="3362325" y="2199378"/>
            <a:ext cx="4410075" cy="2126286"/>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48A9E5B-E5CE-4836-1328-936E055241C2}"/>
              </a:ext>
            </a:extLst>
          </p:cNvPr>
          <p:cNvSpPr>
            <a:spLocks noGrp="1"/>
          </p:cNvSpPr>
          <p:nvPr>
            <p:ph type="sldNum" sz="quarter" idx="12"/>
          </p:nvPr>
        </p:nvSpPr>
        <p:spPr/>
        <p:txBody>
          <a:bodyPr/>
          <a:lstStyle/>
          <a:p>
            <a:fld id="{0F5EC011-0DA0-DB45-996E-85C7F379AB45}" type="slidenum">
              <a:rPr lang="en-US" smtClean="0"/>
              <a:t>17</a:t>
            </a:fld>
            <a:endParaRPr lang="en-US"/>
          </a:p>
        </p:txBody>
      </p:sp>
    </p:spTree>
    <p:extLst>
      <p:ext uri="{BB962C8B-B14F-4D97-AF65-F5344CB8AC3E}">
        <p14:creationId xmlns:p14="http://schemas.microsoft.com/office/powerpoint/2010/main" val="224340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6954D2-64EE-D0E8-B7BC-01DEEBDF46A8}"/>
              </a:ext>
            </a:extLst>
          </p:cNvPr>
          <p:cNvSpPr>
            <a:spLocks noGrp="1" noRot="1" noChangeArrowheads="1"/>
          </p:cNvSpPr>
          <p:nvPr>
            <p:ph type="title"/>
          </p:nvPr>
        </p:nvSpPr>
        <p:spPr/>
        <p:txBody>
          <a:bodyPr/>
          <a:lstStyle/>
          <a:p>
            <a:r>
              <a:rPr lang="en-US" altLang="en-US"/>
              <a:t>Typical Corridor Plan Objectives</a:t>
            </a:r>
          </a:p>
        </p:txBody>
      </p:sp>
      <p:sp>
        <p:nvSpPr>
          <p:cNvPr id="429059" name="Rectangle 3">
            <a:extLst>
              <a:ext uri="{FF2B5EF4-FFF2-40B4-BE49-F238E27FC236}">
                <a16:creationId xmlns:a16="http://schemas.microsoft.com/office/drawing/2014/main" id="{83DC39A2-2CE4-6C20-FC8A-565BC2782EFC}"/>
              </a:ext>
            </a:extLst>
          </p:cNvPr>
          <p:cNvSpPr>
            <a:spLocks noGrp="1" noRot="1" noChangeArrowheads="1"/>
          </p:cNvSpPr>
          <p:nvPr>
            <p:ph idx="1"/>
          </p:nvPr>
        </p:nvSpPr>
        <p:spPr>
          <a:xfrm>
            <a:off x="4754830" y="1369219"/>
            <a:ext cx="3760520" cy="3263504"/>
          </a:xfrm>
        </p:spPr>
        <p:txBody>
          <a:bodyPr/>
          <a:lstStyle/>
          <a:p>
            <a:pPr>
              <a:spcAft>
                <a:spcPct val="50000"/>
              </a:spcAft>
            </a:pPr>
            <a:r>
              <a:rPr lang="en-US" altLang="en-US" dirty="0"/>
              <a:t>Promote a good supporting network of street, sidewalk, and site circulation systems</a:t>
            </a:r>
          </a:p>
          <a:p>
            <a:pPr>
              <a:spcAft>
                <a:spcPct val="50000"/>
              </a:spcAft>
            </a:pPr>
            <a:r>
              <a:rPr lang="en-US" altLang="en-US" dirty="0"/>
              <a:t>Provide multimodal opportunities</a:t>
            </a:r>
          </a:p>
        </p:txBody>
      </p:sp>
      <p:sp>
        <p:nvSpPr>
          <p:cNvPr id="15364" name="Text Box 7">
            <a:extLst>
              <a:ext uri="{FF2B5EF4-FFF2-40B4-BE49-F238E27FC236}">
                <a16:creationId xmlns:a16="http://schemas.microsoft.com/office/drawing/2014/main" id="{D66DBC31-9786-7E90-06FC-12B28DE63081}"/>
              </a:ext>
            </a:extLst>
          </p:cNvPr>
          <p:cNvSpPr txBox="1">
            <a:spLocks noChangeArrowheads="1"/>
          </p:cNvSpPr>
          <p:nvPr/>
        </p:nvSpPr>
        <p:spPr bwMode="auto">
          <a:xfrm>
            <a:off x="2286000" y="24003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solidFill>
                  <a:schemeClr val="tx2"/>
                </a:solidFill>
              </a:rPr>
              <a:t>Sidewalk Cut-thru</a:t>
            </a:r>
          </a:p>
        </p:txBody>
      </p:sp>
      <p:sp>
        <p:nvSpPr>
          <p:cNvPr id="15365" name="Rectangle 8" descr="Large confetti">
            <a:extLst>
              <a:ext uri="{FF2B5EF4-FFF2-40B4-BE49-F238E27FC236}">
                <a16:creationId xmlns:a16="http://schemas.microsoft.com/office/drawing/2014/main" id="{17E3763C-AA94-749A-7686-F99B3324EC84}"/>
              </a:ext>
            </a:extLst>
          </p:cNvPr>
          <p:cNvSpPr>
            <a:spLocks noChangeAspect="1" noChangeArrowheads="1"/>
          </p:cNvSpPr>
          <p:nvPr/>
        </p:nvSpPr>
        <p:spPr bwMode="auto">
          <a:xfrm>
            <a:off x="3230166" y="2794397"/>
            <a:ext cx="398859" cy="1432322"/>
          </a:xfrm>
          <a:prstGeom prst="rect">
            <a:avLst/>
          </a:prstGeom>
          <a:pattFill prst="lgConfetti">
            <a:fgClr>
              <a:srgbClr val="339966"/>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15366" name="Rectangle 9">
            <a:extLst>
              <a:ext uri="{FF2B5EF4-FFF2-40B4-BE49-F238E27FC236}">
                <a16:creationId xmlns:a16="http://schemas.microsoft.com/office/drawing/2014/main" id="{3B3A2387-F3C9-F2DC-4A4B-B1859478C6F7}"/>
              </a:ext>
            </a:extLst>
          </p:cNvPr>
          <p:cNvSpPr>
            <a:spLocks noChangeAspect="1" noChangeArrowheads="1"/>
          </p:cNvSpPr>
          <p:nvPr/>
        </p:nvSpPr>
        <p:spPr bwMode="auto">
          <a:xfrm>
            <a:off x="1909762" y="2788444"/>
            <a:ext cx="1328738" cy="1432322"/>
          </a:xfrm>
          <a:prstGeom prst="rect">
            <a:avLst/>
          </a:prstGeom>
          <a:solidFill>
            <a:srgbClr val="66FF99"/>
          </a:solidFill>
          <a:ln w="25400">
            <a:solidFill>
              <a:srgbClr val="000000"/>
            </a:solidFill>
            <a:prstDash val="lgDashDotDot"/>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15367" name="Line 10">
            <a:extLst>
              <a:ext uri="{FF2B5EF4-FFF2-40B4-BE49-F238E27FC236}">
                <a16:creationId xmlns:a16="http://schemas.microsoft.com/office/drawing/2014/main" id="{CED0D28F-948A-1C2C-BE18-E358CFE53A87}"/>
              </a:ext>
            </a:extLst>
          </p:cNvPr>
          <p:cNvSpPr>
            <a:spLocks noChangeAspect="1" noChangeShapeType="1"/>
          </p:cNvSpPr>
          <p:nvPr/>
        </p:nvSpPr>
        <p:spPr bwMode="auto">
          <a:xfrm>
            <a:off x="2390775" y="2794397"/>
            <a:ext cx="0" cy="1432322"/>
          </a:xfrm>
          <a:prstGeom prst="line">
            <a:avLst/>
          </a:prstGeom>
          <a:noFill/>
          <a:ln w="38100">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68" name="Rectangle 11" descr="Large grid">
            <a:extLst>
              <a:ext uri="{FF2B5EF4-FFF2-40B4-BE49-F238E27FC236}">
                <a16:creationId xmlns:a16="http://schemas.microsoft.com/office/drawing/2014/main" id="{0F745916-853A-0C52-8AE2-4B718D3CF4FB}"/>
              </a:ext>
            </a:extLst>
          </p:cNvPr>
          <p:cNvSpPr>
            <a:spLocks noChangeAspect="1" noChangeArrowheads="1"/>
          </p:cNvSpPr>
          <p:nvPr/>
        </p:nvSpPr>
        <p:spPr bwMode="auto">
          <a:xfrm>
            <a:off x="2761060" y="3480198"/>
            <a:ext cx="776288" cy="69056"/>
          </a:xfrm>
          <a:prstGeom prst="rect">
            <a:avLst/>
          </a:prstGeom>
          <a:pattFill prst="lgGrid">
            <a:fgClr>
              <a:srgbClr val="000000"/>
            </a:fgClr>
            <a:bgClr>
              <a:srgbClr val="FFFFFF"/>
            </a:bgClr>
          </a:patt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15369" name="Line 12">
            <a:extLst>
              <a:ext uri="{FF2B5EF4-FFF2-40B4-BE49-F238E27FC236}">
                <a16:creationId xmlns:a16="http://schemas.microsoft.com/office/drawing/2014/main" id="{BF5C5634-2FC0-01FB-5D1D-D30A83068BDA}"/>
              </a:ext>
            </a:extLst>
          </p:cNvPr>
          <p:cNvSpPr>
            <a:spLocks noChangeAspect="1" noChangeShapeType="1"/>
          </p:cNvSpPr>
          <p:nvPr/>
        </p:nvSpPr>
        <p:spPr bwMode="auto">
          <a:xfrm flipV="1">
            <a:off x="2612232" y="3123010"/>
            <a:ext cx="154781" cy="167878"/>
          </a:xfrm>
          <a:prstGeom prst="line">
            <a:avLst/>
          </a:prstGeom>
          <a:noFill/>
          <a:ln w="38100">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70" name="Line 13">
            <a:extLst>
              <a:ext uri="{FF2B5EF4-FFF2-40B4-BE49-F238E27FC236}">
                <a16:creationId xmlns:a16="http://schemas.microsoft.com/office/drawing/2014/main" id="{42DADFA3-E278-A134-FA6D-6961728E7E93}"/>
              </a:ext>
            </a:extLst>
          </p:cNvPr>
          <p:cNvSpPr>
            <a:spLocks noChangeAspect="1" noChangeShapeType="1"/>
          </p:cNvSpPr>
          <p:nvPr/>
        </p:nvSpPr>
        <p:spPr bwMode="auto">
          <a:xfrm flipV="1">
            <a:off x="2750344" y="2831307"/>
            <a:ext cx="151210" cy="322660"/>
          </a:xfrm>
          <a:prstGeom prst="line">
            <a:avLst/>
          </a:prstGeom>
          <a:noFill/>
          <a:ln w="38100">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71" name="Line 14">
            <a:extLst>
              <a:ext uri="{FF2B5EF4-FFF2-40B4-BE49-F238E27FC236}">
                <a16:creationId xmlns:a16="http://schemas.microsoft.com/office/drawing/2014/main" id="{6202FC8D-0048-F482-3B2F-D8A312828D24}"/>
              </a:ext>
            </a:extLst>
          </p:cNvPr>
          <p:cNvSpPr>
            <a:spLocks noChangeAspect="1" noChangeShapeType="1"/>
          </p:cNvSpPr>
          <p:nvPr/>
        </p:nvSpPr>
        <p:spPr bwMode="auto">
          <a:xfrm rot="20322741">
            <a:off x="2696766" y="3609975"/>
            <a:ext cx="101203" cy="329804"/>
          </a:xfrm>
          <a:prstGeom prst="line">
            <a:avLst/>
          </a:prstGeom>
          <a:noFill/>
          <a:ln w="38100">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429071" name="Freeform 15">
            <a:extLst>
              <a:ext uri="{FF2B5EF4-FFF2-40B4-BE49-F238E27FC236}">
                <a16:creationId xmlns:a16="http://schemas.microsoft.com/office/drawing/2014/main" id="{D923551C-169C-49E5-05B5-9D8E522C22B9}"/>
              </a:ext>
            </a:extLst>
          </p:cNvPr>
          <p:cNvSpPr>
            <a:spLocks noChangeAspect="1"/>
          </p:cNvSpPr>
          <p:nvPr/>
        </p:nvSpPr>
        <p:spPr bwMode="auto">
          <a:xfrm>
            <a:off x="2780110" y="3550444"/>
            <a:ext cx="159544"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2" name="Freeform 16">
            <a:extLst>
              <a:ext uri="{FF2B5EF4-FFF2-40B4-BE49-F238E27FC236}">
                <a16:creationId xmlns:a16="http://schemas.microsoft.com/office/drawing/2014/main" id="{1B42005E-6642-0914-FC78-47CA2DE342C0}"/>
              </a:ext>
            </a:extLst>
          </p:cNvPr>
          <p:cNvSpPr>
            <a:spLocks noChangeAspect="1"/>
          </p:cNvSpPr>
          <p:nvPr/>
        </p:nvSpPr>
        <p:spPr bwMode="auto">
          <a:xfrm>
            <a:off x="2911079" y="3550444"/>
            <a:ext cx="158353"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3" name="Freeform 17">
            <a:extLst>
              <a:ext uri="{FF2B5EF4-FFF2-40B4-BE49-F238E27FC236}">
                <a16:creationId xmlns:a16="http://schemas.microsoft.com/office/drawing/2014/main" id="{FB36EBE4-EB55-A5CA-0271-CEE92C80F209}"/>
              </a:ext>
            </a:extLst>
          </p:cNvPr>
          <p:cNvSpPr>
            <a:spLocks noChangeAspect="1"/>
          </p:cNvSpPr>
          <p:nvPr/>
        </p:nvSpPr>
        <p:spPr bwMode="auto">
          <a:xfrm>
            <a:off x="3046810" y="3550444"/>
            <a:ext cx="158353"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4" name="Freeform 18">
            <a:extLst>
              <a:ext uri="{FF2B5EF4-FFF2-40B4-BE49-F238E27FC236}">
                <a16:creationId xmlns:a16="http://schemas.microsoft.com/office/drawing/2014/main" id="{A877236E-44D2-1F01-F98B-17F2CB6A82E5}"/>
              </a:ext>
            </a:extLst>
          </p:cNvPr>
          <p:cNvSpPr>
            <a:spLocks noChangeAspect="1"/>
          </p:cNvSpPr>
          <p:nvPr/>
        </p:nvSpPr>
        <p:spPr bwMode="auto">
          <a:xfrm>
            <a:off x="3099198" y="3683794"/>
            <a:ext cx="254794" cy="176213"/>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5" name="Freeform 19">
            <a:extLst>
              <a:ext uri="{FF2B5EF4-FFF2-40B4-BE49-F238E27FC236}">
                <a16:creationId xmlns:a16="http://schemas.microsoft.com/office/drawing/2014/main" id="{3C4E87C7-9EB1-8561-1D18-6024D71460AC}"/>
              </a:ext>
            </a:extLst>
          </p:cNvPr>
          <p:cNvSpPr>
            <a:spLocks noChangeAspect="1"/>
          </p:cNvSpPr>
          <p:nvPr/>
        </p:nvSpPr>
        <p:spPr bwMode="auto">
          <a:xfrm>
            <a:off x="3086100" y="3161110"/>
            <a:ext cx="255985" cy="178594"/>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6" name="Freeform 20">
            <a:extLst>
              <a:ext uri="{FF2B5EF4-FFF2-40B4-BE49-F238E27FC236}">
                <a16:creationId xmlns:a16="http://schemas.microsoft.com/office/drawing/2014/main" id="{90DA7DB9-256D-6404-E03B-1758E3122F79}"/>
              </a:ext>
            </a:extLst>
          </p:cNvPr>
          <p:cNvSpPr>
            <a:spLocks noChangeAspect="1"/>
          </p:cNvSpPr>
          <p:nvPr/>
        </p:nvSpPr>
        <p:spPr bwMode="auto">
          <a:xfrm>
            <a:off x="3178969" y="3562350"/>
            <a:ext cx="159544"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7" name="Freeform 21">
            <a:extLst>
              <a:ext uri="{FF2B5EF4-FFF2-40B4-BE49-F238E27FC236}">
                <a16:creationId xmlns:a16="http://schemas.microsoft.com/office/drawing/2014/main" id="{72AB319D-C465-2598-C877-42571961EC36}"/>
              </a:ext>
            </a:extLst>
          </p:cNvPr>
          <p:cNvSpPr>
            <a:spLocks noChangeAspect="1"/>
          </p:cNvSpPr>
          <p:nvPr/>
        </p:nvSpPr>
        <p:spPr bwMode="auto">
          <a:xfrm>
            <a:off x="3100388" y="2915841"/>
            <a:ext cx="255985" cy="178594"/>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8" name="Freeform 22">
            <a:extLst>
              <a:ext uri="{FF2B5EF4-FFF2-40B4-BE49-F238E27FC236}">
                <a16:creationId xmlns:a16="http://schemas.microsoft.com/office/drawing/2014/main" id="{B68FD49D-C211-0A4F-9979-3EB9C3CE582A}"/>
              </a:ext>
            </a:extLst>
          </p:cNvPr>
          <p:cNvSpPr>
            <a:spLocks noChangeAspect="1"/>
          </p:cNvSpPr>
          <p:nvPr/>
        </p:nvSpPr>
        <p:spPr bwMode="auto">
          <a:xfrm>
            <a:off x="3365898" y="3619500"/>
            <a:ext cx="254794" cy="176213"/>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79" name="Freeform 23">
            <a:extLst>
              <a:ext uri="{FF2B5EF4-FFF2-40B4-BE49-F238E27FC236}">
                <a16:creationId xmlns:a16="http://schemas.microsoft.com/office/drawing/2014/main" id="{A7F987E9-ABE8-6DAF-A4E1-66B6D7E5F892}"/>
              </a:ext>
            </a:extLst>
          </p:cNvPr>
          <p:cNvSpPr>
            <a:spLocks noChangeAspect="1"/>
          </p:cNvSpPr>
          <p:nvPr/>
        </p:nvSpPr>
        <p:spPr bwMode="auto">
          <a:xfrm>
            <a:off x="3102769" y="3939779"/>
            <a:ext cx="253604" cy="177403"/>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15381" name="Line 24">
            <a:extLst>
              <a:ext uri="{FF2B5EF4-FFF2-40B4-BE49-F238E27FC236}">
                <a16:creationId xmlns:a16="http://schemas.microsoft.com/office/drawing/2014/main" id="{F06B7E00-4160-F47D-6AFA-78B27C19B77F}"/>
              </a:ext>
            </a:extLst>
          </p:cNvPr>
          <p:cNvSpPr>
            <a:spLocks noChangeAspect="1" noChangeShapeType="1"/>
          </p:cNvSpPr>
          <p:nvPr/>
        </p:nvSpPr>
        <p:spPr bwMode="auto">
          <a:xfrm>
            <a:off x="3487341" y="3320654"/>
            <a:ext cx="0" cy="14287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82" name="Rectangle 25" descr="Large grid">
            <a:extLst>
              <a:ext uri="{FF2B5EF4-FFF2-40B4-BE49-F238E27FC236}">
                <a16:creationId xmlns:a16="http://schemas.microsoft.com/office/drawing/2014/main" id="{78D0D54D-06A0-06DF-7E1C-F2E4F5E5F438}"/>
              </a:ext>
            </a:extLst>
          </p:cNvPr>
          <p:cNvSpPr>
            <a:spLocks noChangeAspect="1" noChangeArrowheads="1"/>
          </p:cNvSpPr>
          <p:nvPr/>
        </p:nvSpPr>
        <p:spPr bwMode="auto">
          <a:xfrm>
            <a:off x="3324225" y="2796778"/>
            <a:ext cx="63104" cy="1432322"/>
          </a:xfrm>
          <a:prstGeom prst="rect">
            <a:avLst/>
          </a:prstGeom>
          <a:pattFill prst="lgGrid">
            <a:fgClr>
              <a:srgbClr val="000000"/>
            </a:fgClr>
            <a:bgClr>
              <a:srgbClr val="FFFFFF"/>
            </a:bgClr>
          </a:patt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429082" name="Freeform 26">
            <a:extLst>
              <a:ext uri="{FF2B5EF4-FFF2-40B4-BE49-F238E27FC236}">
                <a16:creationId xmlns:a16="http://schemas.microsoft.com/office/drawing/2014/main" id="{CA951370-8B60-E836-83A0-CF88BB1F9C28}"/>
              </a:ext>
            </a:extLst>
          </p:cNvPr>
          <p:cNvSpPr>
            <a:spLocks noChangeAspect="1"/>
          </p:cNvSpPr>
          <p:nvPr/>
        </p:nvSpPr>
        <p:spPr bwMode="auto">
          <a:xfrm>
            <a:off x="3358754" y="3014662"/>
            <a:ext cx="254794" cy="177404"/>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83" name="Freeform 27">
            <a:extLst>
              <a:ext uri="{FF2B5EF4-FFF2-40B4-BE49-F238E27FC236}">
                <a16:creationId xmlns:a16="http://schemas.microsoft.com/office/drawing/2014/main" id="{42B04777-1B9F-EDFD-6AD1-7F648F438809}"/>
              </a:ext>
            </a:extLst>
          </p:cNvPr>
          <p:cNvSpPr>
            <a:spLocks noChangeAspect="1"/>
          </p:cNvSpPr>
          <p:nvPr/>
        </p:nvSpPr>
        <p:spPr bwMode="auto">
          <a:xfrm>
            <a:off x="3358754" y="2831306"/>
            <a:ext cx="254794" cy="177404"/>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84" name="Freeform 28">
            <a:extLst>
              <a:ext uri="{FF2B5EF4-FFF2-40B4-BE49-F238E27FC236}">
                <a16:creationId xmlns:a16="http://schemas.microsoft.com/office/drawing/2014/main" id="{716C02E9-6748-298E-0151-335D1289B781}"/>
              </a:ext>
            </a:extLst>
          </p:cNvPr>
          <p:cNvSpPr>
            <a:spLocks noChangeAspect="1"/>
          </p:cNvSpPr>
          <p:nvPr/>
        </p:nvSpPr>
        <p:spPr bwMode="auto">
          <a:xfrm>
            <a:off x="3365898" y="4043362"/>
            <a:ext cx="254794" cy="176213"/>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15386" name="AutoShape 29">
            <a:extLst>
              <a:ext uri="{FF2B5EF4-FFF2-40B4-BE49-F238E27FC236}">
                <a16:creationId xmlns:a16="http://schemas.microsoft.com/office/drawing/2014/main" id="{8FB9F900-A537-57B0-C200-FC028DA97A30}"/>
              </a:ext>
            </a:extLst>
          </p:cNvPr>
          <p:cNvSpPr>
            <a:spLocks noChangeAspect="1" noChangeArrowheads="1"/>
          </p:cNvSpPr>
          <p:nvPr/>
        </p:nvSpPr>
        <p:spPr bwMode="auto">
          <a:xfrm>
            <a:off x="3445669" y="3411141"/>
            <a:ext cx="180975" cy="195263"/>
          </a:xfrm>
          <a:prstGeom prst="bevel">
            <a:avLst>
              <a:gd name="adj" fmla="val 12500"/>
            </a:avLst>
          </a:prstGeom>
          <a:solidFill>
            <a:srgbClr val="CC99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429086" name="Freeform 30">
            <a:extLst>
              <a:ext uri="{FF2B5EF4-FFF2-40B4-BE49-F238E27FC236}">
                <a16:creationId xmlns:a16="http://schemas.microsoft.com/office/drawing/2014/main" id="{4475C81F-CDEA-86AC-2ED7-C44EA49CF5D2}"/>
              </a:ext>
            </a:extLst>
          </p:cNvPr>
          <p:cNvSpPr>
            <a:spLocks noChangeAspect="1"/>
          </p:cNvSpPr>
          <p:nvPr/>
        </p:nvSpPr>
        <p:spPr bwMode="auto">
          <a:xfrm>
            <a:off x="3365898" y="3831431"/>
            <a:ext cx="254794" cy="176213"/>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87" name="Freeform 31">
            <a:extLst>
              <a:ext uri="{FF2B5EF4-FFF2-40B4-BE49-F238E27FC236}">
                <a16:creationId xmlns:a16="http://schemas.microsoft.com/office/drawing/2014/main" id="{B0D15BB8-9373-662C-9255-7FDD6B28C3C5}"/>
              </a:ext>
            </a:extLst>
          </p:cNvPr>
          <p:cNvSpPr>
            <a:spLocks noChangeAspect="1"/>
          </p:cNvSpPr>
          <p:nvPr/>
        </p:nvSpPr>
        <p:spPr bwMode="auto">
          <a:xfrm>
            <a:off x="3358754" y="3234929"/>
            <a:ext cx="254794" cy="177403"/>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0080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88" name="Freeform 32">
            <a:extLst>
              <a:ext uri="{FF2B5EF4-FFF2-40B4-BE49-F238E27FC236}">
                <a16:creationId xmlns:a16="http://schemas.microsoft.com/office/drawing/2014/main" id="{D8864A0F-1198-BC80-E941-D6B6A6212D2C}"/>
              </a:ext>
            </a:extLst>
          </p:cNvPr>
          <p:cNvSpPr>
            <a:spLocks noChangeAspect="1"/>
          </p:cNvSpPr>
          <p:nvPr/>
        </p:nvSpPr>
        <p:spPr bwMode="auto">
          <a:xfrm>
            <a:off x="2759869" y="3357562"/>
            <a:ext cx="158354"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89" name="Freeform 33">
            <a:extLst>
              <a:ext uri="{FF2B5EF4-FFF2-40B4-BE49-F238E27FC236}">
                <a16:creationId xmlns:a16="http://schemas.microsoft.com/office/drawing/2014/main" id="{7D21BF81-D627-E1E2-6694-A7311348E031}"/>
              </a:ext>
            </a:extLst>
          </p:cNvPr>
          <p:cNvSpPr>
            <a:spLocks noChangeAspect="1"/>
          </p:cNvSpPr>
          <p:nvPr/>
        </p:nvSpPr>
        <p:spPr bwMode="auto">
          <a:xfrm>
            <a:off x="2892029" y="3357562"/>
            <a:ext cx="159544"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90" name="Freeform 34">
            <a:extLst>
              <a:ext uri="{FF2B5EF4-FFF2-40B4-BE49-F238E27FC236}">
                <a16:creationId xmlns:a16="http://schemas.microsoft.com/office/drawing/2014/main" id="{586A368C-654A-8090-EDD5-46C5F4A28E4A}"/>
              </a:ext>
            </a:extLst>
          </p:cNvPr>
          <p:cNvSpPr>
            <a:spLocks noChangeAspect="1"/>
          </p:cNvSpPr>
          <p:nvPr/>
        </p:nvSpPr>
        <p:spPr bwMode="auto">
          <a:xfrm>
            <a:off x="3036094" y="3357562"/>
            <a:ext cx="158354"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429091" name="Freeform 35">
            <a:extLst>
              <a:ext uri="{FF2B5EF4-FFF2-40B4-BE49-F238E27FC236}">
                <a16:creationId xmlns:a16="http://schemas.microsoft.com/office/drawing/2014/main" id="{06B2FD3E-38D8-197D-6FDA-E20AD1BA1D35}"/>
              </a:ext>
            </a:extLst>
          </p:cNvPr>
          <p:cNvSpPr>
            <a:spLocks noChangeAspect="1"/>
          </p:cNvSpPr>
          <p:nvPr/>
        </p:nvSpPr>
        <p:spPr bwMode="auto">
          <a:xfrm>
            <a:off x="3168254" y="3357562"/>
            <a:ext cx="159544" cy="109538"/>
          </a:xfrm>
          <a:custGeom>
            <a:avLst/>
            <a:gdLst/>
            <a:ahLst/>
            <a:cxnLst>
              <a:cxn ang="0">
                <a:pos x="117" y="123"/>
              </a:cxn>
              <a:cxn ang="0">
                <a:pos x="117" y="18"/>
              </a:cxn>
              <a:cxn ang="0">
                <a:pos x="162" y="3"/>
              </a:cxn>
              <a:cxn ang="0">
                <a:pos x="207" y="18"/>
              </a:cxn>
              <a:cxn ang="0">
                <a:pos x="252" y="48"/>
              </a:cxn>
              <a:cxn ang="0">
                <a:pos x="297" y="18"/>
              </a:cxn>
              <a:cxn ang="0">
                <a:pos x="342" y="93"/>
              </a:cxn>
              <a:cxn ang="0">
                <a:pos x="387" y="123"/>
              </a:cxn>
              <a:cxn ang="0">
                <a:pos x="372" y="243"/>
              </a:cxn>
              <a:cxn ang="0">
                <a:pos x="237" y="198"/>
              </a:cxn>
              <a:cxn ang="0">
                <a:pos x="267" y="243"/>
              </a:cxn>
              <a:cxn ang="0">
                <a:pos x="222" y="258"/>
              </a:cxn>
              <a:cxn ang="0">
                <a:pos x="102" y="243"/>
              </a:cxn>
              <a:cxn ang="0">
                <a:pos x="72" y="123"/>
              </a:cxn>
              <a:cxn ang="0">
                <a:pos x="117" y="123"/>
              </a:cxn>
            </a:cxnLst>
            <a:rect l="0" t="0" r="r" b="b"/>
            <a:pathLst>
              <a:path w="428" h="275">
                <a:moveTo>
                  <a:pt x="117" y="123"/>
                </a:moveTo>
                <a:cubicBezTo>
                  <a:pt x="105" y="86"/>
                  <a:pt x="86" y="57"/>
                  <a:pt x="117" y="18"/>
                </a:cubicBezTo>
                <a:cubicBezTo>
                  <a:pt x="127" y="6"/>
                  <a:pt x="147" y="8"/>
                  <a:pt x="162" y="3"/>
                </a:cubicBezTo>
                <a:cubicBezTo>
                  <a:pt x="177" y="8"/>
                  <a:pt x="193" y="11"/>
                  <a:pt x="207" y="18"/>
                </a:cubicBezTo>
                <a:cubicBezTo>
                  <a:pt x="223" y="26"/>
                  <a:pt x="234" y="48"/>
                  <a:pt x="252" y="48"/>
                </a:cubicBezTo>
                <a:cubicBezTo>
                  <a:pt x="270" y="48"/>
                  <a:pt x="282" y="28"/>
                  <a:pt x="297" y="18"/>
                </a:cubicBezTo>
                <a:cubicBezTo>
                  <a:pt x="428" y="51"/>
                  <a:pt x="311" y="0"/>
                  <a:pt x="342" y="93"/>
                </a:cubicBezTo>
                <a:cubicBezTo>
                  <a:pt x="348" y="110"/>
                  <a:pt x="372" y="113"/>
                  <a:pt x="387" y="123"/>
                </a:cubicBezTo>
                <a:cubicBezTo>
                  <a:pt x="382" y="163"/>
                  <a:pt x="401" y="214"/>
                  <a:pt x="372" y="243"/>
                </a:cubicBezTo>
                <a:cubicBezTo>
                  <a:pt x="340" y="275"/>
                  <a:pt x="263" y="215"/>
                  <a:pt x="237" y="198"/>
                </a:cubicBezTo>
                <a:cubicBezTo>
                  <a:pt x="247" y="213"/>
                  <a:pt x="271" y="226"/>
                  <a:pt x="267" y="243"/>
                </a:cubicBezTo>
                <a:cubicBezTo>
                  <a:pt x="263" y="258"/>
                  <a:pt x="238" y="258"/>
                  <a:pt x="222" y="258"/>
                </a:cubicBezTo>
                <a:cubicBezTo>
                  <a:pt x="182" y="258"/>
                  <a:pt x="142" y="248"/>
                  <a:pt x="102" y="243"/>
                </a:cubicBezTo>
                <a:cubicBezTo>
                  <a:pt x="65" y="218"/>
                  <a:pt x="0" y="166"/>
                  <a:pt x="72" y="123"/>
                </a:cubicBezTo>
                <a:cubicBezTo>
                  <a:pt x="85" y="115"/>
                  <a:pt x="102" y="123"/>
                  <a:pt x="117" y="123"/>
                </a:cubicBezTo>
                <a:close/>
              </a:path>
            </a:pathLst>
          </a:custGeom>
          <a:solidFill>
            <a:srgbClr val="99CC00"/>
          </a:solidFill>
          <a:ln w="9525">
            <a:solidFill>
              <a:srgbClr val="000000"/>
            </a:solidFill>
            <a:round/>
            <a:headEnd/>
            <a:tailEnd/>
          </a:ln>
          <a:effectLst>
            <a:outerShdw dist="35921" dir="2700000" algn="ctr" rotWithShape="0">
              <a:srgbClr val="808080"/>
            </a:outerShdw>
          </a:effectLst>
        </p:spPr>
        <p:txBody>
          <a:bodyPr/>
          <a:lstStyle/>
          <a:p>
            <a:pPr>
              <a:defRPr/>
            </a:pPr>
            <a:endParaRPr lang="en-US" sz="1013"/>
          </a:p>
        </p:txBody>
      </p:sp>
      <p:sp>
        <p:nvSpPr>
          <p:cNvPr id="15393" name="Line 36">
            <a:extLst>
              <a:ext uri="{FF2B5EF4-FFF2-40B4-BE49-F238E27FC236}">
                <a16:creationId xmlns:a16="http://schemas.microsoft.com/office/drawing/2014/main" id="{CE8B33C8-9454-B2B8-6498-6804F9789A56}"/>
              </a:ext>
            </a:extLst>
          </p:cNvPr>
          <p:cNvSpPr>
            <a:spLocks noChangeAspect="1" noChangeShapeType="1"/>
          </p:cNvSpPr>
          <p:nvPr/>
        </p:nvSpPr>
        <p:spPr bwMode="auto">
          <a:xfrm>
            <a:off x="2833687" y="3885010"/>
            <a:ext cx="101204" cy="329803"/>
          </a:xfrm>
          <a:prstGeom prst="line">
            <a:avLst/>
          </a:prstGeom>
          <a:noFill/>
          <a:ln w="38100">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94" name="Rectangle 37">
            <a:extLst>
              <a:ext uri="{FF2B5EF4-FFF2-40B4-BE49-F238E27FC236}">
                <a16:creationId xmlns:a16="http://schemas.microsoft.com/office/drawing/2014/main" id="{725846EF-E872-5A2C-34A6-520F7E02662A}"/>
              </a:ext>
            </a:extLst>
          </p:cNvPr>
          <p:cNvSpPr>
            <a:spLocks noChangeAspect="1" noChangeArrowheads="1"/>
          </p:cNvSpPr>
          <p:nvPr/>
        </p:nvSpPr>
        <p:spPr bwMode="auto">
          <a:xfrm>
            <a:off x="1588294" y="3455194"/>
            <a:ext cx="664369" cy="144066"/>
          </a:xfrm>
          <a:prstGeom prst="rect">
            <a:avLst/>
          </a:prstGeom>
          <a:solidFill>
            <a:schemeClr val="bg2"/>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15395" name="Oval 38">
            <a:extLst>
              <a:ext uri="{FF2B5EF4-FFF2-40B4-BE49-F238E27FC236}">
                <a16:creationId xmlns:a16="http://schemas.microsoft.com/office/drawing/2014/main" id="{4ECC6D37-8D80-A760-415D-86ED5C89FF11}"/>
              </a:ext>
            </a:extLst>
          </p:cNvPr>
          <p:cNvSpPr>
            <a:spLocks noChangeAspect="1" noChangeArrowheads="1"/>
          </p:cNvSpPr>
          <p:nvPr/>
        </p:nvSpPr>
        <p:spPr bwMode="auto">
          <a:xfrm>
            <a:off x="2234804" y="3234929"/>
            <a:ext cx="532209" cy="572690"/>
          </a:xfrm>
          <a:prstGeom prst="ellipse">
            <a:avLst/>
          </a:prstGeom>
          <a:solidFill>
            <a:schemeClr val="bg2"/>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15396" name="Line 39">
            <a:extLst>
              <a:ext uri="{FF2B5EF4-FFF2-40B4-BE49-F238E27FC236}">
                <a16:creationId xmlns:a16="http://schemas.microsoft.com/office/drawing/2014/main" id="{7C60AE8C-25BB-B22E-5EDD-21F6120EEB84}"/>
              </a:ext>
            </a:extLst>
          </p:cNvPr>
          <p:cNvSpPr>
            <a:spLocks noChangeAspect="1" noChangeShapeType="1"/>
          </p:cNvSpPr>
          <p:nvPr/>
        </p:nvSpPr>
        <p:spPr bwMode="auto">
          <a:xfrm>
            <a:off x="1588294" y="3455194"/>
            <a:ext cx="0" cy="14406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97" name="Oval 40">
            <a:extLst>
              <a:ext uri="{FF2B5EF4-FFF2-40B4-BE49-F238E27FC236}">
                <a16:creationId xmlns:a16="http://schemas.microsoft.com/office/drawing/2014/main" id="{7DD4DC8E-C9F8-A8D2-858D-F5847838DAFF}"/>
              </a:ext>
            </a:extLst>
          </p:cNvPr>
          <p:cNvSpPr>
            <a:spLocks noChangeAspect="1" noChangeArrowheads="1"/>
          </p:cNvSpPr>
          <p:nvPr/>
        </p:nvSpPr>
        <p:spPr bwMode="auto">
          <a:xfrm>
            <a:off x="2363391" y="3388519"/>
            <a:ext cx="265509" cy="285750"/>
          </a:xfrm>
          <a:prstGeom prst="ellipse">
            <a:avLst/>
          </a:prstGeom>
          <a:solidFill>
            <a:srgbClr val="66FF99"/>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15398" name="Line 41">
            <a:extLst>
              <a:ext uri="{FF2B5EF4-FFF2-40B4-BE49-F238E27FC236}">
                <a16:creationId xmlns:a16="http://schemas.microsoft.com/office/drawing/2014/main" id="{BCBB6754-7374-154B-DE67-D5FCEC150130}"/>
              </a:ext>
            </a:extLst>
          </p:cNvPr>
          <p:cNvSpPr>
            <a:spLocks noChangeAspect="1" noChangeShapeType="1"/>
          </p:cNvSpPr>
          <p:nvPr/>
        </p:nvSpPr>
        <p:spPr bwMode="auto">
          <a:xfrm>
            <a:off x="2234804" y="3455194"/>
            <a:ext cx="0" cy="144066"/>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15399" name="Text Box 42">
            <a:extLst>
              <a:ext uri="{FF2B5EF4-FFF2-40B4-BE49-F238E27FC236}">
                <a16:creationId xmlns:a16="http://schemas.microsoft.com/office/drawing/2014/main" id="{8934A213-3DC0-C1A1-F655-D5E400787B6F}"/>
              </a:ext>
            </a:extLst>
          </p:cNvPr>
          <p:cNvSpPr txBox="1">
            <a:spLocks noChangeArrowheads="1"/>
          </p:cNvSpPr>
          <p:nvPr/>
        </p:nvSpPr>
        <p:spPr bwMode="auto">
          <a:xfrm>
            <a:off x="1143000" y="3059906"/>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a:solidFill>
                  <a:schemeClr val="tx2"/>
                </a:solidFill>
              </a:rPr>
              <a:t>Cul-de-sac</a:t>
            </a:r>
          </a:p>
        </p:txBody>
      </p:sp>
      <p:sp>
        <p:nvSpPr>
          <p:cNvPr id="15400" name="Line 43">
            <a:extLst>
              <a:ext uri="{FF2B5EF4-FFF2-40B4-BE49-F238E27FC236}">
                <a16:creationId xmlns:a16="http://schemas.microsoft.com/office/drawing/2014/main" id="{EA9ADD5F-ACEE-79FB-5A0B-035F3B133F36}"/>
              </a:ext>
            </a:extLst>
          </p:cNvPr>
          <p:cNvSpPr>
            <a:spLocks noChangeShapeType="1"/>
          </p:cNvSpPr>
          <p:nvPr/>
        </p:nvSpPr>
        <p:spPr bwMode="auto">
          <a:xfrm>
            <a:off x="1657350" y="3265885"/>
            <a:ext cx="0" cy="147638"/>
          </a:xfrm>
          <a:prstGeom prst="line">
            <a:avLst/>
          </a:prstGeom>
          <a:noFill/>
          <a:ln w="19050">
            <a:solidFill>
              <a:schemeClr val="bg2"/>
            </a:solidFill>
            <a:round/>
            <a:headEnd type="none" w="sm" len="sm"/>
            <a:tailEnd type="triangle" w="lg" len="sm"/>
          </a:ln>
          <a:extLst>
            <a:ext uri="{909E8E84-426E-40DD-AFC4-6F175D3DCCD1}">
              <a14:hiddenFill xmlns:a14="http://schemas.microsoft.com/office/drawing/2010/main">
                <a:noFill/>
              </a14:hiddenFill>
            </a:ext>
          </a:extLst>
        </p:spPr>
        <p:txBody>
          <a:bodyPr wrap="none" anchor="ctr"/>
          <a:lstStyle/>
          <a:p>
            <a:endParaRPr lang="en-US" sz="1013"/>
          </a:p>
        </p:txBody>
      </p:sp>
      <p:sp>
        <p:nvSpPr>
          <p:cNvPr id="15401" name="Text Box 44">
            <a:extLst>
              <a:ext uri="{FF2B5EF4-FFF2-40B4-BE49-F238E27FC236}">
                <a16:creationId xmlns:a16="http://schemas.microsoft.com/office/drawing/2014/main" id="{33856A87-5553-8BE6-AD57-3CC8294E1D32}"/>
              </a:ext>
            </a:extLst>
          </p:cNvPr>
          <p:cNvSpPr txBox="1">
            <a:spLocks noChangeArrowheads="1"/>
          </p:cNvSpPr>
          <p:nvPr/>
        </p:nvSpPr>
        <p:spPr bwMode="auto">
          <a:xfrm>
            <a:off x="3714749" y="3371851"/>
            <a:ext cx="1020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solidFill>
                  <a:schemeClr val="tx2"/>
                </a:solidFill>
              </a:rPr>
              <a:t>Transit stop</a:t>
            </a:r>
          </a:p>
        </p:txBody>
      </p:sp>
      <p:sp>
        <p:nvSpPr>
          <p:cNvPr id="15402" name="Line 45">
            <a:extLst>
              <a:ext uri="{FF2B5EF4-FFF2-40B4-BE49-F238E27FC236}">
                <a16:creationId xmlns:a16="http://schemas.microsoft.com/office/drawing/2014/main" id="{98437C8D-CAD0-B9D3-5E83-740DCA102890}"/>
              </a:ext>
            </a:extLst>
          </p:cNvPr>
          <p:cNvSpPr>
            <a:spLocks noChangeShapeType="1"/>
          </p:cNvSpPr>
          <p:nvPr/>
        </p:nvSpPr>
        <p:spPr bwMode="auto">
          <a:xfrm>
            <a:off x="3067050" y="2708673"/>
            <a:ext cx="0" cy="697706"/>
          </a:xfrm>
          <a:prstGeom prst="line">
            <a:avLst/>
          </a:prstGeom>
          <a:noFill/>
          <a:ln w="19050">
            <a:solidFill>
              <a:schemeClr val="bg2"/>
            </a:solidFill>
            <a:round/>
            <a:headEnd type="none" w="sm" len="sm"/>
            <a:tailEnd type="triangle" w="lg" len="sm"/>
          </a:ln>
          <a:extLst>
            <a:ext uri="{909E8E84-426E-40DD-AFC4-6F175D3DCCD1}">
              <a14:hiddenFill xmlns:a14="http://schemas.microsoft.com/office/drawing/2010/main">
                <a:noFill/>
              </a14:hiddenFill>
            </a:ext>
          </a:extLst>
        </p:spPr>
        <p:txBody>
          <a:bodyPr wrap="none" anchor="ctr"/>
          <a:lstStyle/>
          <a:p>
            <a:endParaRPr lang="en-US" sz="1013"/>
          </a:p>
        </p:txBody>
      </p:sp>
      <p:sp>
        <p:nvSpPr>
          <p:cNvPr id="15403" name="Line 46">
            <a:extLst>
              <a:ext uri="{FF2B5EF4-FFF2-40B4-BE49-F238E27FC236}">
                <a16:creationId xmlns:a16="http://schemas.microsoft.com/office/drawing/2014/main" id="{E8537F9C-D79E-99B5-C73C-CB42B55F3586}"/>
              </a:ext>
            </a:extLst>
          </p:cNvPr>
          <p:cNvSpPr>
            <a:spLocks noChangeShapeType="1"/>
          </p:cNvSpPr>
          <p:nvPr/>
        </p:nvSpPr>
        <p:spPr bwMode="auto">
          <a:xfrm flipV="1">
            <a:off x="3067050" y="2605087"/>
            <a:ext cx="236935" cy="109538"/>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013"/>
          </a:p>
        </p:txBody>
      </p:sp>
      <p:sp>
        <p:nvSpPr>
          <p:cNvPr id="15404" name="AutoShape 47">
            <a:extLst>
              <a:ext uri="{FF2B5EF4-FFF2-40B4-BE49-F238E27FC236}">
                <a16:creationId xmlns:a16="http://schemas.microsoft.com/office/drawing/2014/main" id="{C37B3CB9-141C-2E54-7F27-30D21E6B6883}"/>
              </a:ext>
            </a:extLst>
          </p:cNvPr>
          <p:cNvSpPr>
            <a:spLocks noChangeArrowheads="1"/>
          </p:cNvSpPr>
          <p:nvPr/>
        </p:nvSpPr>
        <p:spPr bwMode="auto">
          <a:xfrm>
            <a:off x="1574006" y="3434954"/>
            <a:ext cx="171450" cy="180975"/>
          </a:xfrm>
          <a:prstGeom prst="rtTriangle">
            <a:avLst/>
          </a:prstGeom>
          <a:solidFill>
            <a:srgbClr val="EFEFFF"/>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3" name="Slide Number Placeholder 2">
            <a:extLst>
              <a:ext uri="{FF2B5EF4-FFF2-40B4-BE49-F238E27FC236}">
                <a16:creationId xmlns:a16="http://schemas.microsoft.com/office/drawing/2014/main" id="{A8889DF0-0A04-D6F9-CCFA-955CB6E065CA}"/>
              </a:ext>
            </a:extLst>
          </p:cNvPr>
          <p:cNvSpPr>
            <a:spLocks noGrp="1"/>
          </p:cNvSpPr>
          <p:nvPr>
            <p:ph type="sldNum" sz="quarter" idx="12"/>
          </p:nvPr>
        </p:nvSpPr>
        <p:spPr/>
        <p:txBody>
          <a:bodyPr/>
          <a:lstStyle/>
          <a:p>
            <a:fld id="{0F5EC011-0DA0-DB45-996E-85C7F379AB45}" type="slidenum">
              <a:rPr lang="en-US" smtClean="0"/>
              <a:t>18</a:t>
            </a:fld>
            <a:endParaRPr lang="en-US"/>
          </a:p>
        </p:txBody>
      </p:sp>
    </p:spTree>
    <p:extLst>
      <p:ext uri="{BB962C8B-B14F-4D97-AF65-F5344CB8AC3E}">
        <p14:creationId xmlns:p14="http://schemas.microsoft.com/office/powerpoint/2010/main" val="232539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5E76631-5DAF-AD11-7B75-4E2DFDD617DC}"/>
              </a:ext>
            </a:extLst>
          </p:cNvPr>
          <p:cNvSpPr>
            <a:spLocks noGrp="1" noRot="1" noChangeArrowheads="1"/>
          </p:cNvSpPr>
          <p:nvPr>
            <p:ph type="title"/>
          </p:nvPr>
        </p:nvSpPr>
        <p:spPr/>
        <p:txBody>
          <a:bodyPr/>
          <a:lstStyle/>
          <a:p>
            <a:r>
              <a:rPr lang="en-US" altLang="en-US"/>
              <a:t>Typical Corridor Plan Objectives</a:t>
            </a:r>
          </a:p>
        </p:txBody>
      </p:sp>
      <p:sp>
        <p:nvSpPr>
          <p:cNvPr id="122883" name="Rectangle 3">
            <a:extLst>
              <a:ext uri="{FF2B5EF4-FFF2-40B4-BE49-F238E27FC236}">
                <a16:creationId xmlns:a16="http://schemas.microsoft.com/office/drawing/2014/main" id="{34FF3331-9387-8365-361D-41244F0CF17F}"/>
              </a:ext>
            </a:extLst>
          </p:cNvPr>
          <p:cNvSpPr>
            <a:spLocks noGrp="1" noRot="1" noChangeArrowheads="1"/>
          </p:cNvSpPr>
          <p:nvPr>
            <p:ph idx="1"/>
          </p:nvPr>
        </p:nvSpPr>
        <p:spPr>
          <a:xfrm>
            <a:off x="2362200" y="1369219"/>
            <a:ext cx="6153150" cy="3263504"/>
          </a:xfrm>
        </p:spPr>
        <p:txBody>
          <a:bodyPr/>
          <a:lstStyle/>
          <a:p>
            <a:pPr>
              <a:lnSpc>
                <a:spcPct val="90000"/>
              </a:lnSpc>
              <a:spcAft>
                <a:spcPct val="50000"/>
              </a:spcAft>
            </a:pPr>
            <a:r>
              <a:rPr lang="en-US" altLang="en-US" b="0" dirty="0"/>
              <a:t>Achieve the appropriate type and intensity of development for the corridor (economic vitality)</a:t>
            </a:r>
          </a:p>
          <a:p>
            <a:pPr>
              <a:lnSpc>
                <a:spcPct val="90000"/>
              </a:lnSpc>
              <a:spcAft>
                <a:spcPct val="50000"/>
              </a:spcAft>
            </a:pPr>
            <a:r>
              <a:rPr lang="en-US" altLang="en-US" b="0" dirty="0"/>
              <a:t>Preserve or enhance the appearance of corridors or entryways into communities</a:t>
            </a:r>
          </a:p>
          <a:p>
            <a:pPr>
              <a:lnSpc>
                <a:spcPct val="90000"/>
              </a:lnSpc>
              <a:spcAft>
                <a:spcPct val="50000"/>
              </a:spcAft>
            </a:pPr>
            <a:endParaRPr lang="en-US" altLang="en-US" dirty="0"/>
          </a:p>
        </p:txBody>
      </p:sp>
      <p:pic>
        <p:nvPicPr>
          <p:cNvPr id="16388" name="Picture 8" descr="Penfield2">
            <a:extLst>
              <a:ext uri="{FF2B5EF4-FFF2-40B4-BE49-F238E27FC236}">
                <a16:creationId xmlns:a16="http://schemas.microsoft.com/office/drawing/2014/main" id="{66301BBC-C22D-597B-E3A7-FDFDD077953F}"/>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35413" t="14072" r="31738" b="4152"/>
          <a:stretch>
            <a:fillRect/>
          </a:stretch>
        </p:blipFill>
        <p:spPr>
          <a:xfrm>
            <a:off x="771525" y="1127523"/>
            <a:ext cx="1471613" cy="3924300"/>
          </a:xfrm>
          <a:noFill/>
        </p:spPr>
      </p:pic>
      <p:sp>
        <p:nvSpPr>
          <p:cNvPr id="3" name="Slide Number Placeholder 2">
            <a:extLst>
              <a:ext uri="{FF2B5EF4-FFF2-40B4-BE49-F238E27FC236}">
                <a16:creationId xmlns:a16="http://schemas.microsoft.com/office/drawing/2014/main" id="{393F6AE9-1683-B17C-B1DD-A657FB338E75}"/>
              </a:ext>
            </a:extLst>
          </p:cNvPr>
          <p:cNvSpPr>
            <a:spLocks noGrp="1"/>
          </p:cNvSpPr>
          <p:nvPr>
            <p:ph type="sldNum" sz="quarter" idx="12"/>
          </p:nvPr>
        </p:nvSpPr>
        <p:spPr/>
        <p:txBody>
          <a:bodyPr/>
          <a:lstStyle/>
          <a:p>
            <a:fld id="{0F5EC011-0DA0-DB45-996E-85C7F379AB45}" type="slidenum">
              <a:rPr lang="en-US" smtClean="0"/>
              <a:t>19</a:t>
            </a:fld>
            <a:endParaRPr lang="en-US"/>
          </a:p>
        </p:txBody>
      </p:sp>
    </p:spTree>
    <p:extLst>
      <p:ext uri="{BB962C8B-B14F-4D97-AF65-F5344CB8AC3E}">
        <p14:creationId xmlns:p14="http://schemas.microsoft.com/office/powerpoint/2010/main" val="322447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73F345-49D3-AD2A-EC3F-53F9DBBB9059}"/>
              </a:ext>
            </a:extLst>
          </p:cNvPr>
          <p:cNvSpPr>
            <a:spLocks noGrp="1"/>
          </p:cNvSpPr>
          <p:nvPr>
            <p:ph type="title"/>
          </p:nvPr>
        </p:nvSpPr>
        <p:spPr>
          <a:xfrm>
            <a:off x="628650" y="273844"/>
            <a:ext cx="7886700" cy="994172"/>
          </a:xfrm>
        </p:spPr>
        <p:txBody>
          <a:bodyPr/>
          <a:lstStyle/>
          <a:p>
            <a:r>
              <a:rPr lang="en-US" dirty="0"/>
              <a:t>Learning Objectives</a:t>
            </a:r>
          </a:p>
        </p:txBody>
      </p:sp>
      <p:sp>
        <p:nvSpPr>
          <p:cNvPr id="6" name="Content Placeholder 5">
            <a:extLst>
              <a:ext uri="{FF2B5EF4-FFF2-40B4-BE49-F238E27FC236}">
                <a16:creationId xmlns:a16="http://schemas.microsoft.com/office/drawing/2014/main" id="{14513B77-76E1-7E25-1303-29008127DB31}"/>
              </a:ext>
            </a:extLst>
          </p:cNvPr>
          <p:cNvSpPr>
            <a:spLocks noGrp="1"/>
          </p:cNvSpPr>
          <p:nvPr>
            <p:ph idx="1"/>
          </p:nvPr>
        </p:nvSpPr>
        <p:spPr>
          <a:xfrm>
            <a:off x="628650" y="1369219"/>
            <a:ext cx="7886700" cy="3263504"/>
          </a:xfrm>
        </p:spPr>
        <p:txBody>
          <a:bodyPr/>
          <a:lstStyle/>
          <a:p>
            <a:r>
              <a:rPr lang="en-US" dirty="0"/>
              <a:t>Identify existing corridor conditions and land use context.</a:t>
            </a:r>
          </a:p>
          <a:p>
            <a:r>
              <a:rPr lang="en-US" dirty="0"/>
              <a:t>Develop conceptual corridor access management and complete streets concepts.</a:t>
            </a:r>
          </a:p>
          <a:p>
            <a:r>
              <a:rPr lang="en-US" dirty="0"/>
              <a:t>Explain how to implement a corridor access management plan.</a:t>
            </a:r>
          </a:p>
          <a:p>
            <a:endParaRPr lang="en-US" dirty="0"/>
          </a:p>
        </p:txBody>
      </p:sp>
      <p:sp>
        <p:nvSpPr>
          <p:cNvPr id="4" name="Slide Number Placeholder 3">
            <a:extLst>
              <a:ext uri="{FF2B5EF4-FFF2-40B4-BE49-F238E27FC236}">
                <a16:creationId xmlns:a16="http://schemas.microsoft.com/office/drawing/2014/main" id="{DDA23A7E-0595-69F5-4B9D-331B16562FC6}"/>
              </a:ext>
            </a:extLst>
          </p:cNvPr>
          <p:cNvSpPr>
            <a:spLocks noGrp="1"/>
          </p:cNvSpPr>
          <p:nvPr>
            <p:ph type="sldNum" sz="quarter" idx="12"/>
          </p:nvPr>
        </p:nvSpPr>
        <p:spPr/>
        <p:txBody>
          <a:bodyPr/>
          <a:lstStyle/>
          <a:p>
            <a:fld id="{0F5EC011-0DA0-DB45-996E-85C7F379AB45}" type="slidenum">
              <a:rPr lang="en-US" smtClean="0"/>
              <a:t>2</a:t>
            </a:fld>
            <a:endParaRPr lang="en-US"/>
          </a:p>
        </p:txBody>
      </p:sp>
    </p:spTree>
    <p:extLst>
      <p:ext uri="{BB962C8B-B14F-4D97-AF65-F5344CB8AC3E}">
        <p14:creationId xmlns:p14="http://schemas.microsoft.com/office/powerpoint/2010/main" val="135645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DA20CA5-1EFE-8058-59F4-C9E1DFCA45E5}"/>
              </a:ext>
            </a:extLst>
          </p:cNvPr>
          <p:cNvSpPr>
            <a:spLocks noGrp="1" noRot="1" noChangeArrowheads="1"/>
          </p:cNvSpPr>
          <p:nvPr>
            <p:ph type="title"/>
          </p:nvPr>
        </p:nvSpPr>
        <p:spPr/>
        <p:txBody>
          <a:bodyPr/>
          <a:lstStyle/>
          <a:p>
            <a:r>
              <a:rPr lang="en-US" altLang="en-US"/>
              <a:t>Typical Corridor Plan Objectives</a:t>
            </a:r>
          </a:p>
        </p:txBody>
      </p:sp>
      <p:sp>
        <p:nvSpPr>
          <p:cNvPr id="431107" name="Rectangle 3">
            <a:extLst>
              <a:ext uri="{FF2B5EF4-FFF2-40B4-BE49-F238E27FC236}">
                <a16:creationId xmlns:a16="http://schemas.microsoft.com/office/drawing/2014/main" id="{2E3CA986-7F39-16C0-CAE9-A3E923E00DCE}"/>
              </a:ext>
            </a:extLst>
          </p:cNvPr>
          <p:cNvSpPr>
            <a:spLocks noGrp="1" noRot="1" noChangeArrowheads="1"/>
          </p:cNvSpPr>
          <p:nvPr>
            <p:ph idx="1"/>
          </p:nvPr>
        </p:nvSpPr>
        <p:spPr/>
        <p:txBody>
          <a:bodyPr/>
          <a:lstStyle/>
          <a:p>
            <a:pPr>
              <a:spcAft>
                <a:spcPct val="50000"/>
              </a:spcAft>
            </a:pPr>
            <a:r>
              <a:rPr lang="en-US" altLang="en-US" b="0" dirty="0"/>
              <a:t>Promote economic development and revitalize existing businesses</a:t>
            </a:r>
          </a:p>
          <a:p>
            <a:pPr>
              <a:spcAft>
                <a:spcPct val="50000"/>
              </a:spcAft>
            </a:pPr>
            <a:r>
              <a:rPr lang="en-US" altLang="en-US" b="0" dirty="0"/>
              <a:t>Fix problems</a:t>
            </a:r>
            <a:r>
              <a:rPr lang="en-US" altLang="en-US" sz="2700" dirty="0"/>
              <a:t> </a:t>
            </a:r>
            <a:r>
              <a:rPr lang="en-US" altLang="en-US" b="0" dirty="0"/>
              <a:t>in older developed areas</a:t>
            </a:r>
          </a:p>
        </p:txBody>
      </p:sp>
      <p:pic>
        <p:nvPicPr>
          <p:cNvPr id="17412" name="Picture 4" descr="Ybor">
            <a:extLst>
              <a:ext uri="{FF2B5EF4-FFF2-40B4-BE49-F238E27FC236}">
                <a16:creationId xmlns:a16="http://schemas.microsoft.com/office/drawing/2014/main" id="{592E0A57-03B8-31EC-58FE-6838A24AA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2845971"/>
            <a:ext cx="2824353" cy="2153464"/>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F2E61FC-3905-4C46-E7FB-69D75CC8F4A1}"/>
              </a:ext>
            </a:extLst>
          </p:cNvPr>
          <p:cNvSpPr>
            <a:spLocks noGrp="1"/>
          </p:cNvSpPr>
          <p:nvPr>
            <p:ph type="sldNum" sz="quarter" idx="12"/>
          </p:nvPr>
        </p:nvSpPr>
        <p:spPr/>
        <p:txBody>
          <a:bodyPr/>
          <a:lstStyle/>
          <a:p>
            <a:fld id="{0F5EC011-0DA0-DB45-996E-85C7F379AB45}" type="slidenum">
              <a:rPr lang="en-US" smtClean="0"/>
              <a:t>20</a:t>
            </a:fld>
            <a:endParaRPr lang="en-US"/>
          </a:p>
        </p:txBody>
      </p:sp>
    </p:spTree>
    <p:extLst>
      <p:ext uri="{BB962C8B-B14F-4D97-AF65-F5344CB8AC3E}">
        <p14:creationId xmlns:p14="http://schemas.microsoft.com/office/powerpoint/2010/main" val="177342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024E837-247C-5D39-AB32-72899999191C}"/>
              </a:ext>
            </a:extLst>
          </p:cNvPr>
          <p:cNvSpPr>
            <a:spLocks noGrp="1" noChangeArrowheads="1"/>
          </p:cNvSpPr>
          <p:nvPr>
            <p:ph type="title"/>
          </p:nvPr>
        </p:nvSpPr>
        <p:spPr>
          <a:xfrm>
            <a:off x="628650" y="273844"/>
            <a:ext cx="7886700" cy="994172"/>
          </a:xfrm>
          <a:noFill/>
        </p:spPr>
        <p:txBody>
          <a:bodyPr/>
          <a:lstStyle/>
          <a:p>
            <a:r>
              <a:rPr lang="en-US" altLang="en-US"/>
              <a:t>Developing the Corridor Plan</a:t>
            </a:r>
          </a:p>
        </p:txBody>
      </p:sp>
      <p:sp>
        <p:nvSpPr>
          <p:cNvPr id="2" name="Content Placeholder 1">
            <a:extLst>
              <a:ext uri="{FF2B5EF4-FFF2-40B4-BE49-F238E27FC236}">
                <a16:creationId xmlns:a16="http://schemas.microsoft.com/office/drawing/2014/main" id="{21BFA645-12F5-01AE-4B45-574E3E082CE0}"/>
              </a:ext>
            </a:extLst>
          </p:cNvPr>
          <p:cNvSpPr>
            <a:spLocks noGrp="1"/>
          </p:cNvSpPr>
          <p:nvPr>
            <p:ph idx="1"/>
          </p:nvPr>
        </p:nvSpPr>
        <p:spPr>
          <a:xfrm>
            <a:off x="628650" y="1369219"/>
            <a:ext cx="7886700" cy="3263504"/>
          </a:xfrm>
        </p:spPr>
        <p:txBody>
          <a:bodyPr/>
          <a:lstStyle/>
          <a:p>
            <a:r>
              <a:rPr lang="en-US" altLang="en-US" dirty="0"/>
              <a:t>Right-of-way and complete streets cross-section(s)</a:t>
            </a:r>
          </a:p>
          <a:p>
            <a:r>
              <a:rPr lang="en-US" altLang="en-US" dirty="0"/>
              <a:t>Supporting street networks and site access and circulation system</a:t>
            </a:r>
          </a:p>
          <a:p>
            <a:endParaRPr lang="en-US" dirty="0"/>
          </a:p>
        </p:txBody>
      </p:sp>
      <p:sp>
        <p:nvSpPr>
          <p:cNvPr id="25603" name="Rectangle 3">
            <a:extLst>
              <a:ext uri="{FF2B5EF4-FFF2-40B4-BE49-F238E27FC236}">
                <a16:creationId xmlns:a16="http://schemas.microsoft.com/office/drawing/2014/main" id="{8D641A82-6D61-5E72-45BC-158EFB056013}"/>
              </a:ext>
            </a:extLst>
          </p:cNvPr>
          <p:cNvSpPr>
            <a:spLocks noChangeArrowheads="1"/>
          </p:cNvSpPr>
          <p:nvPr/>
        </p:nvSpPr>
        <p:spPr bwMode="auto">
          <a:xfrm>
            <a:off x="1543050" y="1428750"/>
            <a:ext cx="56578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0738"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40000"/>
              </a:spcAft>
              <a:buClr>
                <a:schemeClr val="hlink"/>
              </a:buClr>
              <a:buSzPct val="80000"/>
              <a:buFont typeface="Arial" panose="020B0604020202020204" pitchFamily="34" charset="0"/>
              <a:buChar char="►"/>
            </a:pPr>
            <a:endParaRPr lang="en-US" altLang="en-US" sz="2100" dirty="0"/>
          </a:p>
        </p:txBody>
      </p:sp>
      <p:sp>
        <p:nvSpPr>
          <p:cNvPr id="7" name="Slide Number Placeholder 6">
            <a:extLst>
              <a:ext uri="{FF2B5EF4-FFF2-40B4-BE49-F238E27FC236}">
                <a16:creationId xmlns:a16="http://schemas.microsoft.com/office/drawing/2014/main" id="{E3778F49-CD13-02E6-E08B-B0F199C6C0C4}"/>
              </a:ext>
            </a:extLst>
          </p:cNvPr>
          <p:cNvSpPr>
            <a:spLocks noGrp="1"/>
          </p:cNvSpPr>
          <p:nvPr>
            <p:ph type="sldNum" sz="quarter" idx="12"/>
          </p:nvPr>
        </p:nvSpPr>
        <p:spPr/>
        <p:txBody>
          <a:bodyPr/>
          <a:lstStyle/>
          <a:p>
            <a:fld id="{0F5EC011-0DA0-DB45-996E-85C7F379AB45}"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84082AD-7CE5-0F1C-8840-0DAB5191FC3A}"/>
              </a:ext>
            </a:extLst>
          </p:cNvPr>
          <p:cNvSpPr>
            <a:spLocks noGrp="1" noChangeArrowheads="1"/>
          </p:cNvSpPr>
          <p:nvPr>
            <p:ph type="title"/>
          </p:nvPr>
        </p:nvSpPr>
        <p:spPr>
          <a:noFill/>
        </p:spPr>
        <p:txBody>
          <a:bodyPr/>
          <a:lstStyle/>
          <a:p>
            <a:r>
              <a:rPr lang="en-US" altLang="en-US"/>
              <a:t>Developing the Corridor Plan</a:t>
            </a:r>
          </a:p>
        </p:txBody>
      </p:sp>
      <p:sp>
        <p:nvSpPr>
          <p:cNvPr id="26627" name="Rectangle 27">
            <a:extLst>
              <a:ext uri="{FF2B5EF4-FFF2-40B4-BE49-F238E27FC236}">
                <a16:creationId xmlns:a16="http://schemas.microsoft.com/office/drawing/2014/main" id="{1B89D64A-1C9D-3297-B873-E1921A3FE6B6}"/>
              </a:ext>
            </a:extLst>
          </p:cNvPr>
          <p:cNvSpPr>
            <a:spLocks noGrp="1" noRot="1" noChangeArrowheads="1"/>
          </p:cNvSpPr>
          <p:nvPr>
            <p:ph idx="1"/>
          </p:nvPr>
        </p:nvSpPr>
        <p:spPr/>
        <p:txBody>
          <a:bodyPr>
            <a:normAutofit/>
          </a:bodyPr>
          <a:lstStyle/>
          <a:p>
            <a:pPr>
              <a:spcAft>
                <a:spcPct val="40000"/>
              </a:spcAft>
            </a:pPr>
            <a:r>
              <a:rPr lang="en-US" altLang="en-US" dirty="0">
                <a:solidFill>
                  <a:srgbClr val="466069"/>
                </a:solidFill>
              </a:rPr>
              <a:t>Signal locations</a:t>
            </a:r>
          </a:p>
          <a:p>
            <a:pPr>
              <a:spcAft>
                <a:spcPct val="40000"/>
              </a:spcAft>
            </a:pPr>
            <a:r>
              <a:rPr lang="en-US" altLang="en-US" dirty="0">
                <a:solidFill>
                  <a:srgbClr val="466069"/>
                </a:solidFill>
              </a:rPr>
              <a:t>Medians and median opening locations</a:t>
            </a:r>
          </a:p>
          <a:p>
            <a:pPr>
              <a:spcAft>
                <a:spcPct val="40000"/>
              </a:spcAft>
            </a:pPr>
            <a:r>
              <a:rPr lang="en-US" altLang="en-US" dirty="0">
                <a:solidFill>
                  <a:srgbClr val="466069"/>
                </a:solidFill>
              </a:rPr>
              <a:t>Access spacing</a:t>
            </a:r>
          </a:p>
          <a:p>
            <a:pPr>
              <a:spcAft>
                <a:spcPct val="40000"/>
              </a:spcAft>
            </a:pPr>
            <a:r>
              <a:rPr lang="en-US" altLang="en-US" dirty="0">
                <a:solidFill>
                  <a:srgbClr val="466069"/>
                </a:solidFill>
              </a:rPr>
              <a:t>Driveways and site circulation design</a:t>
            </a:r>
          </a:p>
        </p:txBody>
      </p:sp>
      <p:sp>
        <p:nvSpPr>
          <p:cNvPr id="434179" name="Rectangle 3">
            <a:extLst>
              <a:ext uri="{FF2B5EF4-FFF2-40B4-BE49-F238E27FC236}">
                <a16:creationId xmlns:a16="http://schemas.microsoft.com/office/drawing/2014/main" id="{306B0E0B-1950-083B-FDB4-D5379E6CC314}"/>
              </a:ext>
            </a:extLst>
          </p:cNvPr>
          <p:cNvSpPr>
            <a:spLocks noChangeArrowheads="1"/>
          </p:cNvSpPr>
          <p:nvPr/>
        </p:nvSpPr>
        <p:spPr bwMode="auto">
          <a:xfrm>
            <a:off x="3371850" y="3257550"/>
            <a:ext cx="6115050" cy="2628900"/>
          </a:xfrm>
          <a:prstGeom prst="rect">
            <a:avLst/>
          </a:prstGeom>
          <a:noFill/>
          <a:ln w="9525">
            <a:noFill/>
            <a:miter lim="800000"/>
            <a:headEnd/>
            <a:tailEnd/>
          </a:ln>
          <a:effectLst/>
        </p:spPr>
        <p:txBody>
          <a:bodyPr/>
          <a:lstStyle/>
          <a:p>
            <a:pPr marL="615554" indent="-257175">
              <a:spcBef>
                <a:spcPct val="20000"/>
              </a:spcBef>
              <a:spcAft>
                <a:spcPct val="40000"/>
              </a:spcAft>
              <a:buClr>
                <a:schemeClr val="hlink"/>
              </a:buClr>
              <a:buSzPct val="80000"/>
              <a:buFont typeface="Arial" pitchFamily="34" charset="0"/>
              <a:buChar char="►"/>
              <a:defRPr/>
            </a:pPr>
            <a:endParaRPr lang="en-US" sz="2100" b="1">
              <a:effectLst>
                <a:outerShdw blurRad="38100" dist="38100" dir="2700000" algn="tl">
                  <a:srgbClr val="000000"/>
                </a:outerShdw>
              </a:effectLst>
            </a:endParaRPr>
          </a:p>
        </p:txBody>
      </p:sp>
      <p:grpSp>
        <p:nvGrpSpPr>
          <p:cNvPr id="26629" name="Group 29">
            <a:extLst>
              <a:ext uri="{FF2B5EF4-FFF2-40B4-BE49-F238E27FC236}">
                <a16:creationId xmlns:a16="http://schemas.microsoft.com/office/drawing/2014/main" id="{AE10E3FC-11CA-E2E7-1BFE-52C43CC95E65}"/>
              </a:ext>
            </a:extLst>
          </p:cNvPr>
          <p:cNvGrpSpPr>
            <a:grpSpLocks/>
          </p:cNvGrpSpPr>
          <p:nvPr/>
        </p:nvGrpSpPr>
        <p:grpSpPr bwMode="auto">
          <a:xfrm>
            <a:off x="1724025" y="3518893"/>
            <a:ext cx="5886450" cy="1296591"/>
            <a:chOff x="507" y="3037"/>
            <a:chExt cx="4944" cy="1089"/>
          </a:xfrm>
        </p:grpSpPr>
        <p:sp>
          <p:nvSpPr>
            <p:cNvPr id="26631" name="Rectangle 30">
              <a:extLst>
                <a:ext uri="{FF2B5EF4-FFF2-40B4-BE49-F238E27FC236}">
                  <a16:creationId xmlns:a16="http://schemas.microsoft.com/office/drawing/2014/main" id="{F090223A-D4C6-F19D-C275-95E20B4DBD7C}"/>
                </a:ext>
              </a:extLst>
            </p:cNvPr>
            <p:cNvSpPr>
              <a:spLocks noChangeArrowheads="1"/>
            </p:cNvSpPr>
            <p:nvPr/>
          </p:nvSpPr>
          <p:spPr bwMode="auto">
            <a:xfrm>
              <a:off x="507" y="3037"/>
              <a:ext cx="4925" cy="1089"/>
            </a:xfrm>
            <a:prstGeom prst="rect">
              <a:avLst/>
            </a:prstGeom>
            <a:solidFill>
              <a:srgbClr val="00C2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6632" name="Rectangle 31">
              <a:extLst>
                <a:ext uri="{FF2B5EF4-FFF2-40B4-BE49-F238E27FC236}">
                  <a16:creationId xmlns:a16="http://schemas.microsoft.com/office/drawing/2014/main" id="{4A516FB6-FEFD-AB4C-EB7E-9BA6202A3E06}"/>
                </a:ext>
              </a:extLst>
            </p:cNvPr>
            <p:cNvSpPr>
              <a:spLocks noChangeArrowheads="1"/>
            </p:cNvSpPr>
            <p:nvPr/>
          </p:nvSpPr>
          <p:spPr bwMode="auto">
            <a:xfrm>
              <a:off x="507" y="3093"/>
              <a:ext cx="4944" cy="5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6633" name="Freeform 32">
              <a:extLst>
                <a:ext uri="{FF2B5EF4-FFF2-40B4-BE49-F238E27FC236}">
                  <a16:creationId xmlns:a16="http://schemas.microsoft.com/office/drawing/2014/main" id="{86B909A5-97DD-8627-148F-A2DC235AD5C8}"/>
                </a:ext>
              </a:extLst>
            </p:cNvPr>
            <p:cNvSpPr>
              <a:spLocks/>
            </p:cNvSpPr>
            <p:nvPr/>
          </p:nvSpPr>
          <p:spPr bwMode="auto">
            <a:xfrm>
              <a:off x="826" y="3677"/>
              <a:ext cx="737" cy="447"/>
            </a:xfrm>
            <a:custGeom>
              <a:avLst/>
              <a:gdLst>
                <a:gd name="T0" fmla="*/ 149 w 737"/>
                <a:gd name="T1" fmla="*/ 447 h 447"/>
                <a:gd name="T2" fmla="*/ 149 w 737"/>
                <a:gd name="T3" fmla="*/ 169 h 447"/>
                <a:gd name="T4" fmla="*/ 0 w 737"/>
                <a:gd name="T5" fmla="*/ 0 h 447"/>
                <a:gd name="T6" fmla="*/ 737 w 737"/>
                <a:gd name="T7" fmla="*/ 0 h 447"/>
                <a:gd name="T8" fmla="*/ 541 w 737"/>
                <a:gd name="T9" fmla="*/ 169 h 447"/>
                <a:gd name="T10" fmla="*/ 541 w 737"/>
                <a:gd name="T11" fmla="*/ 447 h 447"/>
                <a:gd name="T12" fmla="*/ 149 w 737"/>
                <a:gd name="T13" fmla="*/ 447 h 447"/>
                <a:gd name="T14" fmla="*/ 0 60000 65536"/>
                <a:gd name="T15" fmla="*/ 0 60000 65536"/>
                <a:gd name="T16" fmla="*/ 0 60000 65536"/>
                <a:gd name="T17" fmla="*/ 0 60000 65536"/>
                <a:gd name="T18" fmla="*/ 0 60000 65536"/>
                <a:gd name="T19" fmla="*/ 0 60000 65536"/>
                <a:gd name="T20" fmla="*/ 0 60000 65536"/>
                <a:gd name="T21" fmla="*/ 0 w 737"/>
                <a:gd name="T22" fmla="*/ 0 h 447"/>
                <a:gd name="T23" fmla="*/ 737 w 737"/>
                <a:gd name="T24" fmla="*/ 447 h 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7" h="447">
                  <a:moveTo>
                    <a:pt x="149" y="447"/>
                  </a:moveTo>
                  <a:lnTo>
                    <a:pt x="149" y="169"/>
                  </a:lnTo>
                  <a:lnTo>
                    <a:pt x="0" y="0"/>
                  </a:lnTo>
                  <a:lnTo>
                    <a:pt x="737" y="0"/>
                  </a:lnTo>
                  <a:lnTo>
                    <a:pt x="541" y="169"/>
                  </a:lnTo>
                  <a:lnTo>
                    <a:pt x="541" y="447"/>
                  </a:lnTo>
                  <a:lnTo>
                    <a:pt x="149" y="447"/>
                  </a:lnTo>
                  <a:close/>
                </a:path>
              </a:pathLst>
            </a:custGeom>
            <a:solidFill>
              <a:srgbClr val="000000"/>
            </a:solidFill>
            <a:ln w="0">
              <a:solidFill>
                <a:srgbClr val="000000"/>
              </a:solidFill>
              <a:round/>
              <a:headEnd/>
              <a:tailEnd/>
            </a:ln>
          </p:spPr>
          <p:txBody>
            <a:bodyPr/>
            <a:lstStyle/>
            <a:p>
              <a:endParaRPr lang="en-US" sz="1013"/>
            </a:p>
          </p:txBody>
        </p:sp>
        <p:sp>
          <p:nvSpPr>
            <p:cNvPr id="26634" name="Line 33">
              <a:extLst>
                <a:ext uri="{FF2B5EF4-FFF2-40B4-BE49-F238E27FC236}">
                  <a16:creationId xmlns:a16="http://schemas.microsoft.com/office/drawing/2014/main" id="{718FF270-9F70-55AC-4651-04ED7517D446}"/>
                </a:ext>
              </a:extLst>
            </p:cNvPr>
            <p:cNvSpPr>
              <a:spLocks noChangeShapeType="1"/>
            </p:cNvSpPr>
            <p:nvPr/>
          </p:nvSpPr>
          <p:spPr bwMode="auto">
            <a:xfrm>
              <a:off x="507" y="3352"/>
              <a:ext cx="4913" cy="1"/>
            </a:xfrm>
            <a:prstGeom prst="line">
              <a:avLst/>
            </a:prstGeom>
            <a:noFill/>
            <a:ln w="0">
              <a:solidFill>
                <a:srgbClr val="FFCC00"/>
              </a:solidFill>
              <a:prstDash val="lg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6635" name="Freeform 34">
              <a:extLst>
                <a:ext uri="{FF2B5EF4-FFF2-40B4-BE49-F238E27FC236}">
                  <a16:creationId xmlns:a16="http://schemas.microsoft.com/office/drawing/2014/main" id="{487A783B-FACB-A599-F073-F44ABECC47CC}"/>
                </a:ext>
              </a:extLst>
            </p:cNvPr>
            <p:cNvSpPr>
              <a:spLocks/>
            </p:cNvSpPr>
            <p:nvPr/>
          </p:nvSpPr>
          <p:spPr bwMode="auto">
            <a:xfrm>
              <a:off x="4001" y="3677"/>
              <a:ext cx="738" cy="447"/>
            </a:xfrm>
            <a:custGeom>
              <a:avLst/>
              <a:gdLst>
                <a:gd name="T0" fmla="*/ 150 w 738"/>
                <a:gd name="T1" fmla="*/ 447 h 447"/>
                <a:gd name="T2" fmla="*/ 150 w 738"/>
                <a:gd name="T3" fmla="*/ 169 h 447"/>
                <a:gd name="T4" fmla="*/ 0 w 738"/>
                <a:gd name="T5" fmla="*/ 0 h 447"/>
                <a:gd name="T6" fmla="*/ 738 w 738"/>
                <a:gd name="T7" fmla="*/ 0 h 447"/>
                <a:gd name="T8" fmla="*/ 542 w 738"/>
                <a:gd name="T9" fmla="*/ 169 h 447"/>
                <a:gd name="T10" fmla="*/ 542 w 738"/>
                <a:gd name="T11" fmla="*/ 447 h 447"/>
                <a:gd name="T12" fmla="*/ 150 w 738"/>
                <a:gd name="T13" fmla="*/ 447 h 447"/>
                <a:gd name="T14" fmla="*/ 0 60000 65536"/>
                <a:gd name="T15" fmla="*/ 0 60000 65536"/>
                <a:gd name="T16" fmla="*/ 0 60000 65536"/>
                <a:gd name="T17" fmla="*/ 0 60000 65536"/>
                <a:gd name="T18" fmla="*/ 0 60000 65536"/>
                <a:gd name="T19" fmla="*/ 0 60000 65536"/>
                <a:gd name="T20" fmla="*/ 0 60000 65536"/>
                <a:gd name="T21" fmla="*/ 0 w 738"/>
                <a:gd name="T22" fmla="*/ 0 h 447"/>
                <a:gd name="T23" fmla="*/ 738 w 738"/>
                <a:gd name="T24" fmla="*/ 447 h 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8" h="447">
                  <a:moveTo>
                    <a:pt x="150" y="447"/>
                  </a:moveTo>
                  <a:lnTo>
                    <a:pt x="150" y="169"/>
                  </a:lnTo>
                  <a:lnTo>
                    <a:pt x="0" y="0"/>
                  </a:lnTo>
                  <a:lnTo>
                    <a:pt x="738" y="0"/>
                  </a:lnTo>
                  <a:lnTo>
                    <a:pt x="542" y="169"/>
                  </a:lnTo>
                  <a:lnTo>
                    <a:pt x="542" y="447"/>
                  </a:lnTo>
                  <a:lnTo>
                    <a:pt x="150" y="447"/>
                  </a:lnTo>
                  <a:close/>
                </a:path>
              </a:pathLst>
            </a:custGeom>
            <a:solidFill>
              <a:srgbClr val="000000"/>
            </a:solidFill>
            <a:ln w="0">
              <a:solidFill>
                <a:srgbClr val="000000"/>
              </a:solidFill>
              <a:round/>
              <a:headEnd/>
              <a:tailEnd/>
            </a:ln>
          </p:spPr>
          <p:txBody>
            <a:bodyPr/>
            <a:lstStyle/>
            <a:p>
              <a:endParaRPr lang="en-US" sz="1013"/>
            </a:p>
          </p:txBody>
        </p:sp>
        <p:sp>
          <p:nvSpPr>
            <p:cNvPr id="26636" name="Rectangle 35">
              <a:extLst>
                <a:ext uri="{FF2B5EF4-FFF2-40B4-BE49-F238E27FC236}">
                  <a16:creationId xmlns:a16="http://schemas.microsoft.com/office/drawing/2014/main" id="{A900DD60-80BD-7551-547B-B17C8ABCC3F7}"/>
                </a:ext>
              </a:extLst>
            </p:cNvPr>
            <p:cNvSpPr>
              <a:spLocks noChangeArrowheads="1"/>
            </p:cNvSpPr>
            <p:nvPr/>
          </p:nvSpPr>
          <p:spPr bwMode="auto">
            <a:xfrm>
              <a:off x="1254" y="3919"/>
              <a:ext cx="3030" cy="19"/>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6637" name="Freeform 36">
              <a:extLst>
                <a:ext uri="{FF2B5EF4-FFF2-40B4-BE49-F238E27FC236}">
                  <a16:creationId xmlns:a16="http://schemas.microsoft.com/office/drawing/2014/main" id="{92FE0D24-10AF-6E15-26CF-4CF43FCE7E16}"/>
                </a:ext>
              </a:extLst>
            </p:cNvPr>
            <p:cNvSpPr>
              <a:spLocks/>
            </p:cNvSpPr>
            <p:nvPr/>
          </p:nvSpPr>
          <p:spPr bwMode="auto">
            <a:xfrm>
              <a:off x="1263" y="3911"/>
              <a:ext cx="18" cy="35"/>
            </a:xfrm>
            <a:custGeom>
              <a:avLst/>
              <a:gdLst>
                <a:gd name="T0" fmla="*/ 18 w 18"/>
                <a:gd name="T1" fmla="*/ 0 h 35"/>
                <a:gd name="T2" fmla="*/ 18 w 18"/>
                <a:gd name="T3" fmla="*/ 35 h 35"/>
                <a:gd name="T4" fmla="*/ 0 w 18"/>
                <a:gd name="T5" fmla="*/ 17 h 35"/>
                <a:gd name="T6" fmla="*/ 18 w 18"/>
                <a:gd name="T7" fmla="*/ 0 h 35"/>
                <a:gd name="T8" fmla="*/ 0 60000 65536"/>
                <a:gd name="T9" fmla="*/ 0 60000 65536"/>
                <a:gd name="T10" fmla="*/ 0 60000 65536"/>
                <a:gd name="T11" fmla="*/ 0 60000 65536"/>
                <a:gd name="T12" fmla="*/ 0 w 18"/>
                <a:gd name="T13" fmla="*/ 0 h 35"/>
                <a:gd name="T14" fmla="*/ 18 w 18"/>
                <a:gd name="T15" fmla="*/ 35 h 35"/>
              </a:gdLst>
              <a:ahLst/>
              <a:cxnLst>
                <a:cxn ang="T8">
                  <a:pos x="T0" y="T1"/>
                </a:cxn>
                <a:cxn ang="T9">
                  <a:pos x="T2" y="T3"/>
                </a:cxn>
                <a:cxn ang="T10">
                  <a:pos x="T4" y="T5"/>
                </a:cxn>
                <a:cxn ang="T11">
                  <a:pos x="T6" y="T7"/>
                </a:cxn>
              </a:cxnLst>
              <a:rect l="T12" t="T13" r="T14" b="T15"/>
              <a:pathLst>
                <a:path w="18" h="35">
                  <a:moveTo>
                    <a:pt x="18" y="0"/>
                  </a:moveTo>
                  <a:lnTo>
                    <a:pt x="18" y="35"/>
                  </a:lnTo>
                  <a:lnTo>
                    <a:pt x="0" y="17"/>
                  </a:lnTo>
                  <a:lnTo>
                    <a:pt x="18" y="0"/>
                  </a:lnTo>
                  <a:close/>
                </a:path>
              </a:pathLst>
            </a:cu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38" name="Freeform 37">
              <a:extLst>
                <a:ext uri="{FF2B5EF4-FFF2-40B4-BE49-F238E27FC236}">
                  <a16:creationId xmlns:a16="http://schemas.microsoft.com/office/drawing/2014/main" id="{4D96AACB-BAC2-78C8-394F-DED2A6B9FD5D}"/>
                </a:ext>
              </a:extLst>
            </p:cNvPr>
            <p:cNvSpPr>
              <a:spLocks/>
            </p:cNvSpPr>
            <p:nvPr/>
          </p:nvSpPr>
          <p:spPr bwMode="auto">
            <a:xfrm>
              <a:off x="1227" y="3894"/>
              <a:ext cx="73" cy="71"/>
            </a:xfrm>
            <a:custGeom>
              <a:avLst/>
              <a:gdLst>
                <a:gd name="T0" fmla="*/ 73 w 73"/>
                <a:gd name="T1" fmla="*/ 0 h 71"/>
                <a:gd name="T2" fmla="*/ 0 w 73"/>
                <a:gd name="T3" fmla="*/ 34 h 71"/>
                <a:gd name="T4" fmla="*/ 73 w 73"/>
                <a:gd name="T5" fmla="*/ 71 h 71"/>
                <a:gd name="T6" fmla="*/ 36 w 73"/>
                <a:gd name="T7" fmla="*/ 34 h 71"/>
                <a:gd name="T8" fmla="*/ 73 w 73"/>
                <a:gd name="T9" fmla="*/ 0 h 71"/>
                <a:gd name="T10" fmla="*/ 0 60000 65536"/>
                <a:gd name="T11" fmla="*/ 0 60000 65536"/>
                <a:gd name="T12" fmla="*/ 0 60000 65536"/>
                <a:gd name="T13" fmla="*/ 0 60000 65536"/>
                <a:gd name="T14" fmla="*/ 0 60000 65536"/>
                <a:gd name="T15" fmla="*/ 0 w 73"/>
                <a:gd name="T16" fmla="*/ 0 h 71"/>
                <a:gd name="T17" fmla="*/ 73 w 73"/>
                <a:gd name="T18" fmla="*/ 71 h 71"/>
              </a:gdLst>
              <a:ahLst/>
              <a:cxnLst>
                <a:cxn ang="T10">
                  <a:pos x="T0" y="T1"/>
                </a:cxn>
                <a:cxn ang="T11">
                  <a:pos x="T2" y="T3"/>
                </a:cxn>
                <a:cxn ang="T12">
                  <a:pos x="T4" y="T5"/>
                </a:cxn>
                <a:cxn ang="T13">
                  <a:pos x="T6" y="T7"/>
                </a:cxn>
                <a:cxn ang="T14">
                  <a:pos x="T8" y="T9"/>
                </a:cxn>
              </a:cxnLst>
              <a:rect l="T15" t="T16" r="T17" b="T18"/>
              <a:pathLst>
                <a:path w="73" h="71">
                  <a:moveTo>
                    <a:pt x="73" y="0"/>
                  </a:moveTo>
                  <a:lnTo>
                    <a:pt x="0" y="34"/>
                  </a:lnTo>
                  <a:lnTo>
                    <a:pt x="73" y="71"/>
                  </a:lnTo>
                  <a:lnTo>
                    <a:pt x="36" y="34"/>
                  </a:lnTo>
                  <a:lnTo>
                    <a:pt x="73" y="0"/>
                  </a:lnTo>
                  <a:close/>
                </a:path>
              </a:pathLst>
            </a:cu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39" name="Freeform 38">
              <a:extLst>
                <a:ext uri="{FF2B5EF4-FFF2-40B4-BE49-F238E27FC236}">
                  <a16:creationId xmlns:a16="http://schemas.microsoft.com/office/drawing/2014/main" id="{2777F8F4-C80B-8C52-B003-7AD417EA0CE4}"/>
                </a:ext>
              </a:extLst>
            </p:cNvPr>
            <p:cNvSpPr>
              <a:spLocks/>
            </p:cNvSpPr>
            <p:nvPr/>
          </p:nvSpPr>
          <p:spPr bwMode="auto">
            <a:xfrm>
              <a:off x="1206" y="3859"/>
              <a:ext cx="144" cy="140"/>
            </a:xfrm>
            <a:custGeom>
              <a:avLst/>
              <a:gdLst>
                <a:gd name="T0" fmla="*/ 144 w 144"/>
                <a:gd name="T1" fmla="*/ 0 h 140"/>
                <a:gd name="T2" fmla="*/ 0 w 144"/>
                <a:gd name="T3" fmla="*/ 69 h 140"/>
                <a:gd name="T4" fmla="*/ 142 w 144"/>
                <a:gd name="T5" fmla="*/ 140 h 140"/>
                <a:gd name="T6" fmla="*/ 65 w 144"/>
                <a:gd name="T7" fmla="*/ 62 h 140"/>
                <a:gd name="T8" fmla="*/ 63 w 144"/>
                <a:gd name="T9" fmla="*/ 77 h 140"/>
                <a:gd name="T10" fmla="*/ 144 w 144"/>
                <a:gd name="T11" fmla="*/ 0 h 140"/>
                <a:gd name="T12" fmla="*/ 88 w 144"/>
                <a:gd name="T13" fmla="*/ 27 h 140"/>
                <a:gd name="T14" fmla="*/ 44 w 144"/>
                <a:gd name="T15" fmla="*/ 69 h 140"/>
                <a:gd name="T16" fmla="*/ 86 w 144"/>
                <a:gd name="T17" fmla="*/ 113 h 140"/>
                <a:gd name="T18" fmla="*/ 98 w 144"/>
                <a:gd name="T19" fmla="*/ 98 h 140"/>
                <a:gd name="T20" fmla="*/ 25 w 144"/>
                <a:gd name="T21" fmla="*/ 62 h 140"/>
                <a:gd name="T22" fmla="*/ 25 w 144"/>
                <a:gd name="T23" fmla="*/ 79 h 140"/>
                <a:gd name="T24" fmla="*/ 98 w 144"/>
                <a:gd name="T25" fmla="*/ 44 h 140"/>
                <a:gd name="T26" fmla="*/ 88 w 144"/>
                <a:gd name="T27" fmla="*/ 27 h 140"/>
                <a:gd name="T28" fmla="*/ 144 w 144"/>
                <a:gd name="T29" fmla="*/ 0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140"/>
                <a:gd name="T47" fmla="*/ 144 w 144"/>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140">
                  <a:moveTo>
                    <a:pt x="144" y="0"/>
                  </a:moveTo>
                  <a:lnTo>
                    <a:pt x="0" y="69"/>
                  </a:lnTo>
                  <a:lnTo>
                    <a:pt x="142" y="140"/>
                  </a:lnTo>
                  <a:lnTo>
                    <a:pt x="65" y="62"/>
                  </a:lnTo>
                  <a:lnTo>
                    <a:pt x="63" y="77"/>
                  </a:lnTo>
                  <a:lnTo>
                    <a:pt x="144" y="0"/>
                  </a:lnTo>
                  <a:lnTo>
                    <a:pt x="88" y="27"/>
                  </a:lnTo>
                  <a:lnTo>
                    <a:pt x="44" y="69"/>
                  </a:lnTo>
                  <a:lnTo>
                    <a:pt x="86" y="113"/>
                  </a:lnTo>
                  <a:lnTo>
                    <a:pt x="98" y="98"/>
                  </a:lnTo>
                  <a:lnTo>
                    <a:pt x="25" y="62"/>
                  </a:lnTo>
                  <a:lnTo>
                    <a:pt x="25" y="79"/>
                  </a:lnTo>
                  <a:lnTo>
                    <a:pt x="98" y="44"/>
                  </a:lnTo>
                  <a:lnTo>
                    <a:pt x="88" y="27"/>
                  </a:lnTo>
                  <a:lnTo>
                    <a:pt x="144" y="0"/>
                  </a:lnTo>
                  <a:close/>
                </a:path>
              </a:pathLst>
            </a:cu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0" name="Freeform 39">
              <a:extLst>
                <a:ext uri="{FF2B5EF4-FFF2-40B4-BE49-F238E27FC236}">
                  <a16:creationId xmlns:a16="http://schemas.microsoft.com/office/drawing/2014/main" id="{350477E6-7AB8-AE7D-6F6B-416A848264F2}"/>
                </a:ext>
              </a:extLst>
            </p:cNvPr>
            <p:cNvSpPr>
              <a:spLocks/>
            </p:cNvSpPr>
            <p:nvPr/>
          </p:nvSpPr>
          <p:spPr bwMode="auto">
            <a:xfrm>
              <a:off x="4257" y="3911"/>
              <a:ext cx="17" cy="35"/>
            </a:xfrm>
            <a:custGeom>
              <a:avLst/>
              <a:gdLst>
                <a:gd name="T0" fmla="*/ 0 w 17"/>
                <a:gd name="T1" fmla="*/ 0 h 35"/>
                <a:gd name="T2" fmla="*/ 0 w 17"/>
                <a:gd name="T3" fmla="*/ 35 h 35"/>
                <a:gd name="T4" fmla="*/ 17 w 17"/>
                <a:gd name="T5" fmla="*/ 17 h 35"/>
                <a:gd name="T6" fmla="*/ 0 w 17"/>
                <a:gd name="T7" fmla="*/ 0 h 35"/>
                <a:gd name="T8" fmla="*/ 0 60000 65536"/>
                <a:gd name="T9" fmla="*/ 0 60000 65536"/>
                <a:gd name="T10" fmla="*/ 0 60000 65536"/>
                <a:gd name="T11" fmla="*/ 0 60000 65536"/>
                <a:gd name="T12" fmla="*/ 0 w 17"/>
                <a:gd name="T13" fmla="*/ 0 h 35"/>
                <a:gd name="T14" fmla="*/ 17 w 17"/>
                <a:gd name="T15" fmla="*/ 35 h 35"/>
              </a:gdLst>
              <a:ahLst/>
              <a:cxnLst>
                <a:cxn ang="T8">
                  <a:pos x="T0" y="T1"/>
                </a:cxn>
                <a:cxn ang="T9">
                  <a:pos x="T2" y="T3"/>
                </a:cxn>
                <a:cxn ang="T10">
                  <a:pos x="T4" y="T5"/>
                </a:cxn>
                <a:cxn ang="T11">
                  <a:pos x="T6" y="T7"/>
                </a:cxn>
              </a:cxnLst>
              <a:rect l="T12" t="T13" r="T14" b="T15"/>
              <a:pathLst>
                <a:path w="17" h="35">
                  <a:moveTo>
                    <a:pt x="0" y="0"/>
                  </a:moveTo>
                  <a:lnTo>
                    <a:pt x="0" y="35"/>
                  </a:lnTo>
                  <a:lnTo>
                    <a:pt x="17" y="17"/>
                  </a:lnTo>
                  <a:lnTo>
                    <a:pt x="0" y="0"/>
                  </a:lnTo>
                  <a:close/>
                </a:path>
              </a:pathLst>
            </a:cu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1" name="Freeform 40">
              <a:extLst>
                <a:ext uri="{FF2B5EF4-FFF2-40B4-BE49-F238E27FC236}">
                  <a16:creationId xmlns:a16="http://schemas.microsoft.com/office/drawing/2014/main" id="{D00C8076-5183-20D8-E3ED-D8C5F8B5141E}"/>
                </a:ext>
              </a:extLst>
            </p:cNvPr>
            <p:cNvSpPr>
              <a:spLocks/>
            </p:cNvSpPr>
            <p:nvPr/>
          </p:nvSpPr>
          <p:spPr bwMode="auto">
            <a:xfrm>
              <a:off x="4238" y="3894"/>
              <a:ext cx="73" cy="71"/>
            </a:xfrm>
            <a:custGeom>
              <a:avLst/>
              <a:gdLst>
                <a:gd name="T0" fmla="*/ 0 w 73"/>
                <a:gd name="T1" fmla="*/ 0 h 71"/>
                <a:gd name="T2" fmla="*/ 73 w 73"/>
                <a:gd name="T3" fmla="*/ 34 h 71"/>
                <a:gd name="T4" fmla="*/ 0 w 73"/>
                <a:gd name="T5" fmla="*/ 71 h 71"/>
                <a:gd name="T6" fmla="*/ 36 w 73"/>
                <a:gd name="T7" fmla="*/ 34 h 71"/>
                <a:gd name="T8" fmla="*/ 0 w 73"/>
                <a:gd name="T9" fmla="*/ 0 h 71"/>
                <a:gd name="T10" fmla="*/ 0 60000 65536"/>
                <a:gd name="T11" fmla="*/ 0 60000 65536"/>
                <a:gd name="T12" fmla="*/ 0 60000 65536"/>
                <a:gd name="T13" fmla="*/ 0 60000 65536"/>
                <a:gd name="T14" fmla="*/ 0 60000 65536"/>
                <a:gd name="T15" fmla="*/ 0 w 73"/>
                <a:gd name="T16" fmla="*/ 0 h 71"/>
                <a:gd name="T17" fmla="*/ 73 w 73"/>
                <a:gd name="T18" fmla="*/ 71 h 71"/>
              </a:gdLst>
              <a:ahLst/>
              <a:cxnLst>
                <a:cxn ang="T10">
                  <a:pos x="T0" y="T1"/>
                </a:cxn>
                <a:cxn ang="T11">
                  <a:pos x="T2" y="T3"/>
                </a:cxn>
                <a:cxn ang="T12">
                  <a:pos x="T4" y="T5"/>
                </a:cxn>
                <a:cxn ang="T13">
                  <a:pos x="T6" y="T7"/>
                </a:cxn>
                <a:cxn ang="T14">
                  <a:pos x="T8" y="T9"/>
                </a:cxn>
              </a:cxnLst>
              <a:rect l="T15" t="T16" r="T17" b="T18"/>
              <a:pathLst>
                <a:path w="73" h="71">
                  <a:moveTo>
                    <a:pt x="0" y="0"/>
                  </a:moveTo>
                  <a:lnTo>
                    <a:pt x="73" y="34"/>
                  </a:lnTo>
                  <a:lnTo>
                    <a:pt x="0" y="71"/>
                  </a:lnTo>
                  <a:lnTo>
                    <a:pt x="36" y="34"/>
                  </a:lnTo>
                  <a:lnTo>
                    <a:pt x="0" y="0"/>
                  </a:lnTo>
                  <a:close/>
                </a:path>
              </a:pathLst>
            </a:cu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2" name="Freeform 41">
              <a:extLst>
                <a:ext uri="{FF2B5EF4-FFF2-40B4-BE49-F238E27FC236}">
                  <a16:creationId xmlns:a16="http://schemas.microsoft.com/office/drawing/2014/main" id="{521A7986-0C93-D0A4-F283-A6DE381691FD}"/>
                </a:ext>
              </a:extLst>
            </p:cNvPr>
            <p:cNvSpPr>
              <a:spLocks/>
            </p:cNvSpPr>
            <p:nvPr/>
          </p:nvSpPr>
          <p:spPr bwMode="auto">
            <a:xfrm>
              <a:off x="4188" y="3859"/>
              <a:ext cx="144" cy="140"/>
            </a:xfrm>
            <a:custGeom>
              <a:avLst/>
              <a:gdLst>
                <a:gd name="T0" fmla="*/ 55 w 144"/>
                <a:gd name="T1" fmla="*/ 27 h 140"/>
                <a:gd name="T2" fmla="*/ 46 w 144"/>
                <a:gd name="T3" fmla="*/ 44 h 140"/>
                <a:gd name="T4" fmla="*/ 119 w 144"/>
                <a:gd name="T5" fmla="*/ 79 h 140"/>
                <a:gd name="T6" fmla="*/ 119 w 144"/>
                <a:gd name="T7" fmla="*/ 62 h 140"/>
                <a:gd name="T8" fmla="*/ 46 w 144"/>
                <a:gd name="T9" fmla="*/ 98 h 140"/>
                <a:gd name="T10" fmla="*/ 57 w 144"/>
                <a:gd name="T11" fmla="*/ 113 h 140"/>
                <a:gd name="T12" fmla="*/ 100 w 144"/>
                <a:gd name="T13" fmla="*/ 69 h 140"/>
                <a:gd name="T14" fmla="*/ 55 w 144"/>
                <a:gd name="T15" fmla="*/ 27 h 140"/>
                <a:gd name="T16" fmla="*/ 0 w 144"/>
                <a:gd name="T17" fmla="*/ 0 h 140"/>
                <a:gd name="T18" fmla="*/ 80 w 144"/>
                <a:gd name="T19" fmla="*/ 77 h 140"/>
                <a:gd name="T20" fmla="*/ 78 w 144"/>
                <a:gd name="T21" fmla="*/ 62 h 140"/>
                <a:gd name="T22" fmla="*/ 2 w 144"/>
                <a:gd name="T23" fmla="*/ 140 h 140"/>
                <a:gd name="T24" fmla="*/ 144 w 144"/>
                <a:gd name="T25" fmla="*/ 69 h 140"/>
                <a:gd name="T26" fmla="*/ 0 w 144"/>
                <a:gd name="T27" fmla="*/ 0 h 140"/>
                <a:gd name="T28" fmla="*/ 55 w 144"/>
                <a:gd name="T29" fmla="*/ 2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140"/>
                <a:gd name="T47" fmla="*/ 144 w 144"/>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140">
                  <a:moveTo>
                    <a:pt x="55" y="27"/>
                  </a:moveTo>
                  <a:lnTo>
                    <a:pt x="46" y="44"/>
                  </a:lnTo>
                  <a:lnTo>
                    <a:pt x="119" y="79"/>
                  </a:lnTo>
                  <a:lnTo>
                    <a:pt x="119" y="62"/>
                  </a:lnTo>
                  <a:lnTo>
                    <a:pt x="46" y="98"/>
                  </a:lnTo>
                  <a:lnTo>
                    <a:pt x="57" y="113"/>
                  </a:lnTo>
                  <a:lnTo>
                    <a:pt x="100" y="69"/>
                  </a:lnTo>
                  <a:lnTo>
                    <a:pt x="55" y="27"/>
                  </a:lnTo>
                  <a:lnTo>
                    <a:pt x="0" y="0"/>
                  </a:lnTo>
                  <a:lnTo>
                    <a:pt x="80" y="77"/>
                  </a:lnTo>
                  <a:lnTo>
                    <a:pt x="78" y="62"/>
                  </a:lnTo>
                  <a:lnTo>
                    <a:pt x="2" y="140"/>
                  </a:lnTo>
                  <a:lnTo>
                    <a:pt x="144" y="69"/>
                  </a:lnTo>
                  <a:lnTo>
                    <a:pt x="0" y="0"/>
                  </a:lnTo>
                  <a:lnTo>
                    <a:pt x="55" y="27"/>
                  </a:lnTo>
                  <a:close/>
                </a:path>
              </a:pathLst>
            </a:cu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3" name="Rectangle 42">
              <a:extLst>
                <a:ext uri="{FF2B5EF4-FFF2-40B4-BE49-F238E27FC236}">
                  <a16:creationId xmlns:a16="http://schemas.microsoft.com/office/drawing/2014/main" id="{99FECE28-4CCF-9D8D-0880-DC69E21D088F}"/>
                </a:ext>
              </a:extLst>
            </p:cNvPr>
            <p:cNvSpPr>
              <a:spLocks noChangeArrowheads="1"/>
            </p:cNvSpPr>
            <p:nvPr/>
          </p:nvSpPr>
          <p:spPr bwMode="auto">
            <a:xfrm>
              <a:off x="1225" y="3901"/>
              <a:ext cx="3032" cy="20"/>
            </a:xfrm>
            <a:prstGeom prst="rect">
              <a:avLst/>
            </a:prstGeom>
            <a:solidFill>
              <a:srgbClr val="2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6644" name="Freeform 43">
              <a:extLst>
                <a:ext uri="{FF2B5EF4-FFF2-40B4-BE49-F238E27FC236}">
                  <a16:creationId xmlns:a16="http://schemas.microsoft.com/office/drawing/2014/main" id="{9D3C5E0F-329B-25CD-B2F9-C2994A982C86}"/>
                </a:ext>
              </a:extLst>
            </p:cNvPr>
            <p:cNvSpPr>
              <a:spLocks/>
            </p:cNvSpPr>
            <p:nvPr/>
          </p:nvSpPr>
          <p:spPr bwMode="auto">
            <a:xfrm>
              <a:off x="1237" y="3892"/>
              <a:ext cx="17" cy="36"/>
            </a:xfrm>
            <a:custGeom>
              <a:avLst/>
              <a:gdLst>
                <a:gd name="T0" fmla="*/ 17 w 17"/>
                <a:gd name="T1" fmla="*/ 0 h 36"/>
                <a:gd name="T2" fmla="*/ 17 w 17"/>
                <a:gd name="T3" fmla="*/ 36 h 36"/>
                <a:gd name="T4" fmla="*/ 0 w 17"/>
                <a:gd name="T5" fmla="*/ 19 h 36"/>
                <a:gd name="T6" fmla="*/ 17 w 17"/>
                <a:gd name="T7" fmla="*/ 0 h 36"/>
                <a:gd name="T8" fmla="*/ 0 60000 65536"/>
                <a:gd name="T9" fmla="*/ 0 60000 65536"/>
                <a:gd name="T10" fmla="*/ 0 60000 65536"/>
                <a:gd name="T11" fmla="*/ 0 60000 65536"/>
                <a:gd name="T12" fmla="*/ 0 w 17"/>
                <a:gd name="T13" fmla="*/ 0 h 36"/>
                <a:gd name="T14" fmla="*/ 17 w 17"/>
                <a:gd name="T15" fmla="*/ 36 h 36"/>
              </a:gdLst>
              <a:ahLst/>
              <a:cxnLst>
                <a:cxn ang="T8">
                  <a:pos x="T0" y="T1"/>
                </a:cxn>
                <a:cxn ang="T9">
                  <a:pos x="T2" y="T3"/>
                </a:cxn>
                <a:cxn ang="T10">
                  <a:pos x="T4" y="T5"/>
                </a:cxn>
                <a:cxn ang="T11">
                  <a:pos x="T6" y="T7"/>
                </a:cxn>
              </a:cxnLst>
              <a:rect l="T12" t="T13" r="T14" b="T15"/>
              <a:pathLst>
                <a:path w="17" h="36">
                  <a:moveTo>
                    <a:pt x="17" y="0"/>
                  </a:moveTo>
                  <a:lnTo>
                    <a:pt x="17" y="36"/>
                  </a:lnTo>
                  <a:lnTo>
                    <a:pt x="0" y="19"/>
                  </a:lnTo>
                  <a:lnTo>
                    <a:pt x="17" y="0"/>
                  </a:lnTo>
                  <a:close/>
                </a:path>
              </a:pathLst>
            </a:custGeom>
            <a:solidFill>
              <a:srgbClr val="2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5" name="Freeform 44">
              <a:extLst>
                <a:ext uri="{FF2B5EF4-FFF2-40B4-BE49-F238E27FC236}">
                  <a16:creationId xmlns:a16="http://schemas.microsoft.com/office/drawing/2014/main" id="{D70F868D-7530-1F61-9780-09B701F30862}"/>
                </a:ext>
              </a:extLst>
            </p:cNvPr>
            <p:cNvSpPr>
              <a:spLocks/>
            </p:cNvSpPr>
            <p:nvPr/>
          </p:nvSpPr>
          <p:spPr bwMode="auto">
            <a:xfrm>
              <a:off x="1200" y="3874"/>
              <a:ext cx="71" cy="72"/>
            </a:xfrm>
            <a:custGeom>
              <a:avLst/>
              <a:gdLst>
                <a:gd name="T0" fmla="*/ 71 w 71"/>
                <a:gd name="T1" fmla="*/ 0 h 72"/>
                <a:gd name="T2" fmla="*/ 0 w 71"/>
                <a:gd name="T3" fmla="*/ 37 h 72"/>
                <a:gd name="T4" fmla="*/ 71 w 71"/>
                <a:gd name="T5" fmla="*/ 72 h 72"/>
                <a:gd name="T6" fmla="*/ 37 w 71"/>
                <a:gd name="T7" fmla="*/ 37 h 72"/>
                <a:gd name="T8" fmla="*/ 71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71" y="0"/>
                  </a:moveTo>
                  <a:lnTo>
                    <a:pt x="0" y="37"/>
                  </a:lnTo>
                  <a:lnTo>
                    <a:pt x="71" y="72"/>
                  </a:lnTo>
                  <a:lnTo>
                    <a:pt x="37" y="37"/>
                  </a:lnTo>
                  <a:lnTo>
                    <a:pt x="71" y="0"/>
                  </a:lnTo>
                  <a:close/>
                </a:path>
              </a:pathLst>
            </a:custGeom>
            <a:solidFill>
              <a:srgbClr val="2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6" name="Freeform 45">
              <a:extLst>
                <a:ext uri="{FF2B5EF4-FFF2-40B4-BE49-F238E27FC236}">
                  <a16:creationId xmlns:a16="http://schemas.microsoft.com/office/drawing/2014/main" id="{74D6AB40-8D3B-3DD2-B32C-A449CCBFCA39}"/>
                </a:ext>
              </a:extLst>
            </p:cNvPr>
            <p:cNvSpPr>
              <a:spLocks/>
            </p:cNvSpPr>
            <p:nvPr/>
          </p:nvSpPr>
          <p:spPr bwMode="auto">
            <a:xfrm>
              <a:off x="1179" y="3842"/>
              <a:ext cx="138" cy="136"/>
            </a:xfrm>
            <a:custGeom>
              <a:avLst/>
              <a:gdLst>
                <a:gd name="T0" fmla="*/ 136 w 138"/>
                <a:gd name="T1" fmla="*/ 0 h 136"/>
                <a:gd name="T2" fmla="*/ 0 w 138"/>
                <a:gd name="T3" fmla="*/ 69 h 136"/>
                <a:gd name="T4" fmla="*/ 138 w 138"/>
                <a:gd name="T5" fmla="*/ 136 h 136"/>
                <a:gd name="T6" fmla="*/ 65 w 138"/>
                <a:gd name="T7" fmla="*/ 61 h 136"/>
                <a:gd name="T8" fmla="*/ 65 w 138"/>
                <a:gd name="T9" fmla="*/ 75 h 136"/>
                <a:gd name="T10" fmla="*/ 136 w 138"/>
                <a:gd name="T11" fmla="*/ 0 h 136"/>
                <a:gd name="T12" fmla="*/ 84 w 138"/>
                <a:gd name="T13" fmla="*/ 27 h 136"/>
                <a:gd name="T14" fmla="*/ 46 w 138"/>
                <a:gd name="T15" fmla="*/ 69 h 136"/>
                <a:gd name="T16" fmla="*/ 84 w 138"/>
                <a:gd name="T17" fmla="*/ 111 h 136"/>
                <a:gd name="T18" fmla="*/ 96 w 138"/>
                <a:gd name="T19" fmla="*/ 96 h 136"/>
                <a:gd name="T20" fmla="*/ 25 w 138"/>
                <a:gd name="T21" fmla="*/ 61 h 136"/>
                <a:gd name="T22" fmla="*/ 25 w 138"/>
                <a:gd name="T23" fmla="*/ 77 h 136"/>
                <a:gd name="T24" fmla="*/ 96 w 138"/>
                <a:gd name="T25" fmla="*/ 40 h 136"/>
                <a:gd name="T26" fmla="*/ 84 w 138"/>
                <a:gd name="T27" fmla="*/ 27 h 136"/>
                <a:gd name="T28" fmla="*/ 136 w 138"/>
                <a:gd name="T29" fmla="*/ 0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6"/>
                <a:gd name="T47" fmla="*/ 138 w 138"/>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6">
                  <a:moveTo>
                    <a:pt x="136" y="0"/>
                  </a:moveTo>
                  <a:lnTo>
                    <a:pt x="0" y="69"/>
                  </a:lnTo>
                  <a:lnTo>
                    <a:pt x="138" y="136"/>
                  </a:lnTo>
                  <a:lnTo>
                    <a:pt x="65" y="61"/>
                  </a:lnTo>
                  <a:lnTo>
                    <a:pt x="65" y="75"/>
                  </a:lnTo>
                  <a:lnTo>
                    <a:pt x="136" y="0"/>
                  </a:lnTo>
                  <a:lnTo>
                    <a:pt x="84" y="27"/>
                  </a:lnTo>
                  <a:lnTo>
                    <a:pt x="46" y="69"/>
                  </a:lnTo>
                  <a:lnTo>
                    <a:pt x="84" y="111"/>
                  </a:lnTo>
                  <a:lnTo>
                    <a:pt x="96" y="96"/>
                  </a:lnTo>
                  <a:lnTo>
                    <a:pt x="25" y="61"/>
                  </a:lnTo>
                  <a:lnTo>
                    <a:pt x="25" y="77"/>
                  </a:lnTo>
                  <a:lnTo>
                    <a:pt x="96" y="40"/>
                  </a:lnTo>
                  <a:lnTo>
                    <a:pt x="84" y="27"/>
                  </a:lnTo>
                  <a:lnTo>
                    <a:pt x="136" y="0"/>
                  </a:lnTo>
                  <a:close/>
                </a:path>
              </a:pathLst>
            </a:custGeom>
            <a:solidFill>
              <a:srgbClr val="2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7" name="Freeform 46">
              <a:extLst>
                <a:ext uri="{FF2B5EF4-FFF2-40B4-BE49-F238E27FC236}">
                  <a16:creationId xmlns:a16="http://schemas.microsoft.com/office/drawing/2014/main" id="{939E015A-DFE0-B93B-065A-DA5D76E5D1EE}"/>
                </a:ext>
              </a:extLst>
            </p:cNvPr>
            <p:cNvSpPr>
              <a:spLocks/>
            </p:cNvSpPr>
            <p:nvPr/>
          </p:nvSpPr>
          <p:spPr bwMode="auto">
            <a:xfrm>
              <a:off x="4228" y="3892"/>
              <a:ext cx="19" cy="36"/>
            </a:xfrm>
            <a:custGeom>
              <a:avLst/>
              <a:gdLst>
                <a:gd name="T0" fmla="*/ 0 w 19"/>
                <a:gd name="T1" fmla="*/ 0 h 36"/>
                <a:gd name="T2" fmla="*/ 0 w 19"/>
                <a:gd name="T3" fmla="*/ 36 h 36"/>
                <a:gd name="T4" fmla="*/ 2 w 19"/>
                <a:gd name="T5" fmla="*/ 36 h 36"/>
                <a:gd name="T6" fmla="*/ 19 w 19"/>
                <a:gd name="T7" fmla="*/ 19 h 36"/>
                <a:gd name="T8" fmla="*/ 2 w 19"/>
                <a:gd name="T9" fmla="*/ 0 h 36"/>
                <a:gd name="T10" fmla="*/ 0 w 19"/>
                <a:gd name="T11" fmla="*/ 0 h 36"/>
                <a:gd name="T12" fmla="*/ 0 60000 65536"/>
                <a:gd name="T13" fmla="*/ 0 60000 65536"/>
                <a:gd name="T14" fmla="*/ 0 60000 65536"/>
                <a:gd name="T15" fmla="*/ 0 60000 65536"/>
                <a:gd name="T16" fmla="*/ 0 60000 65536"/>
                <a:gd name="T17" fmla="*/ 0 60000 65536"/>
                <a:gd name="T18" fmla="*/ 0 w 19"/>
                <a:gd name="T19" fmla="*/ 0 h 36"/>
                <a:gd name="T20" fmla="*/ 19 w 1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9" h="36">
                  <a:moveTo>
                    <a:pt x="0" y="0"/>
                  </a:moveTo>
                  <a:lnTo>
                    <a:pt x="0" y="36"/>
                  </a:lnTo>
                  <a:lnTo>
                    <a:pt x="2" y="36"/>
                  </a:lnTo>
                  <a:lnTo>
                    <a:pt x="19" y="19"/>
                  </a:lnTo>
                  <a:lnTo>
                    <a:pt x="2" y="0"/>
                  </a:lnTo>
                  <a:lnTo>
                    <a:pt x="0" y="0"/>
                  </a:lnTo>
                  <a:close/>
                </a:path>
              </a:pathLst>
            </a:custGeom>
            <a:solidFill>
              <a:srgbClr val="2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8" name="Freeform 47">
              <a:extLst>
                <a:ext uri="{FF2B5EF4-FFF2-40B4-BE49-F238E27FC236}">
                  <a16:creationId xmlns:a16="http://schemas.microsoft.com/office/drawing/2014/main" id="{C3475E2A-D2AF-EC00-254C-A63FC1BB151B}"/>
                </a:ext>
              </a:extLst>
            </p:cNvPr>
            <p:cNvSpPr>
              <a:spLocks/>
            </p:cNvSpPr>
            <p:nvPr/>
          </p:nvSpPr>
          <p:spPr bwMode="auto">
            <a:xfrm>
              <a:off x="4211" y="3874"/>
              <a:ext cx="73" cy="72"/>
            </a:xfrm>
            <a:custGeom>
              <a:avLst/>
              <a:gdLst>
                <a:gd name="T0" fmla="*/ 0 w 73"/>
                <a:gd name="T1" fmla="*/ 0 h 72"/>
                <a:gd name="T2" fmla="*/ 73 w 73"/>
                <a:gd name="T3" fmla="*/ 37 h 72"/>
                <a:gd name="T4" fmla="*/ 0 w 73"/>
                <a:gd name="T5" fmla="*/ 72 h 72"/>
                <a:gd name="T6" fmla="*/ 36 w 73"/>
                <a:gd name="T7" fmla="*/ 37 h 72"/>
                <a:gd name="T8" fmla="*/ 0 w 73"/>
                <a:gd name="T9" fmla="*/ 0 h 72"/>
                <a:gd name="T10" fmla="*/ 0 60000 65536"/>
                <a:gd name="T11" fmla="*/ 0 60000 65536"/>
                <a:gd name="T12" fmla="*/ 0 60000 65536"/>
                <a:gd name="T13" fmla="*/ 0 60000 65536"/>
                <a:gd name="T14" fmla="*/ 0 60000 65536"/>
                <a:gd name="T15" fmla="*/ 0 w 73"/>
                <a:gd name="T16" fmla="*/ 0 h 72"/>
                <a:gd name="T17" fmla="*/ 73 w 73"/>
                <a:gd name="T18" fmla="*/ 72 h 72"/>
              </a:gdLst>
              <a:ahLst/>
              <a:cxnLst>
                <a:cxn ang="T10">
                  <a:pos x="T0" y="T1"/>
                </a:cxn>
                <a:cxn ang="T11">
                  <a:pos x="T2" y="T3"/>
                </a:cxn>
                <a:cxn ang="T12">
                  <a:pos x="T4" y="T5"/>
                </a:cxn>
                <a:cxn ang="T13">
                  <a:pos x="T6" y="T7"/>
                </a:cxn>
                <a:cxn ang="T14">
                  <a:pos x="T8" y="T9"/>
                </a:cxn>
              </a:cxnLst>
              <a:rect l="T15" t="T16" r="T17" b="T18"/>
              <a:pathLst>
                <a:path w="73" h="72">
                  <a:moveTo>
                    <a:pt x="0" y="0"/>
                  </a:moveTo>
                  <a:lnTo>
                    <a:pt x="73" y="37"/>
                  </a:lnTo>
                  <a:lnTo>
                    <a:pt x="0" y="72"/>
                  </a:lnTo>
                  <a:lnTo>
                    <a:pt x="36" y="37"/>
                  </a:lnTo>
                  <a:lnTo>
                    <a:pt x="0" y="0"/>
                  </a:lnTo>
                  <a:close/>
                </a:path>
              </a:pathLst>
            </a:custGeom>
            <a:solidFill>
              <a:srgbClr val="2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26649" name="Freeform 48">
              <a:extLst>
                <a:ext uri="{FF2B5EF4-FFF2-40B4-BE49-F238E27FC236}">
                  <a16:creationId xmlns:a16="http://schemas.microsoft.com/office/drawing/2014/main" id="{6249B0E9-6EE4-FC55-74C8-222C44C09728}"/>
                </a:ext>
              </a:extLst>
            </p:cNvPr>
            <p:cNvSpPr>
              <a:spLocks/>
            </p:cNvSpPr>
            <p:nvPr/>
          </p:nvSpPr>
          <p:spPr bwMode="auto">
            <a:xfrm>
              <a:off x="4161" y="3840"/>
              <a:ext cx="144" cy="140"/>
            </a:xfrm>
            <a:custGeom>
              <a:avLst/>
              <a:gdLst>
                <a:gd name="T0" fmla="*/ 57 w 144"/>
                <a:gd name="T1" fmla="*/ 27 h 140"/>
                <a:gd name="T2" fmla="*/ 46 w 144"/>
                <a:gd name="T3" fmla="*/ 42 h 140"/>
                <a:gd name="T4" fmla="*/ 119 w 144"/>
                <a:gd name="T5" fmla="*/ 79 h 140"/>
                <a:gd name="T6" fmla="*/ 119 w 144"/>
                <a:gd name="T7" fmla="*/ 61 h 140"/>
                <a:gd name="T8" fmla="*/ 46 w 144"/>
                <a:gd name="T9" fmla="*/ 96 h 140"/>
                <a:gd name="T10" fmla="*/ 56 w 144"/>
                <a:gd name="T11" fmla="*/ 113 h 140"/>
                <a:gd name="T12" fmla="*/ 100 w 144"/>
                <a:gd name="T13" fmla="*/ 71 h 140"/>
                <a:gd name="T14" fmla="*/ 57 w 144"/>
                <a:gd name="T15" fmla="*/ 27 h 140"/>
                <a:gd name="T16" fmla="*/ 2 w 144"/>
                <a:gd name="T17" fmla="*/ 0 h 140"/>
                <a:gd name="T18" fmla="*/ 79 w 144"/>
                <a:gd name="T19" fmla="*/ 79 h 140"/>
                <a:gd name="T20" fmla="*/ 80 w 144"/>
                <a:gd name="T21" fmla="*/ 63 h 140"/>
                <a:gd name="T22" fmla="*/ 0 w 144"/>
                <a:gd name="T23" fmla="*/ 140 h 140"/>
                <a:gd name="T24" fmla="*/ 144 w 144"/>
                <a:gd name="T25" fmla="*/ 71 h 140"/>
                <a:gd name="T26" fmla="*/ 2 w 144"/>
                <a:gd name="T27" fmla="*/ 0 h 140"/>
                <a:gd name="T28" fmla="*/ 57 w 144"/>
                <a:gd name="T29" fmla="*/ 2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140"/>
                <a:gd name="T47" fmla="*/ 144 w 144"/>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140">
                  <a:moveTo>
                    <a:pt x="57" y="27"/>
                  </a:moveTo>
                  <a:lnTo>
                    <a:pt x="46" y="42"/>
                  </a:lnTo>
                  <a:lnTo>
                    <a:pt x="119" y="79"/>
                  </a:lnTo>
                  <a:lnTo>
                    <a:pt x="119" y="61"/>
                  </a:lnTo>
                  <a:lnTo>
                    <a:pt x="46" y="96"/>
                  </a:lnTo>
                  <a:lnTo>
                    <a:pt x="56" y="113"/>
                  </a:lnTo>
                  <a:lnTo>
                    <a:pt x="100" y="71"/>
                  </a:lnTo>
                  <a:lnTo>
                    <a:pt x="57" y="27"/>
                  </a:lnTo>
                  <a:lnTo>
                    <a:pt x="2" y="0"/>
                  </a:lnTo>
                  <a:lnTo>
                    <a:pt x="79" y="79"/>
                  </a:lnTo>
                  <a:lnTo>
                    <a:pt x="80" y="63"/>
                  </a:lnTo>
                  <a:lnTo>
                    <a:pt x="0" y="140"/>
                  </a:lnTo>
                  <a:lnTo>
                    <a:pt x="144" y="71"/>
                  </a:lnTo>
                  <a:lnTo>
                    <a:pt x="2" y="0"/>
                  </a:lnTo>
                  <a:lnTo>
                    <a:pt x="57" y="27"/>
                  </a:lnTo>
                  <a:close/>
                </a:path>
              </a:pathLst>
            </a:custGeom>
            <a:solidFill>
              <a:srgbClr val="2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grpSp>
      <p:sp>
        <p:nvSpPr>
          <p:cNvPr id="26630" name="Text Box 49">
            <a:extLst>
              <a:ext uri="{FF2B5EF4-FFF2-40B4-BE49-F238E27FC236}">
                <a16:creationId xmlns:a16="http://schemas.microsoft.com/office/drawing/2014/main" id="{01D87481-6833-1BDA-58FF-ED5BD81BA658}"/>
              </a:ext>
            </a:extLst>
          </p:cNvPr>
          <p:cNvSpPr txBox="1">
            <a:spLocks noChangeArrowheads="1"/>
          </p:cNvSpPr>
          <p:nvPr/>
        </p:nvSpPr>
        <p:spPr bwMode="auto">
          <a:xfrm>
            <a:off x="3381375" y="4547593"/>
            <a:ext cx="1714500"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013" b="1"/>
              <a:t>SPACING</a:t>
            </a:r>
          </a:p>
        </p:txBody>
      </p:sp>
      <p:sp>
        <p:nvSpPr>
          <p:cNvPr id="3" name="Slide Number Placeholder 2">
            <a:extLst>
              <a:ext uri="{FF2B5EF4-FFF2-40B4-BE49-F238E27FC236}">
                <a16:creationId xmlns:a16="http://schemas.microsoft.com/office/drawing/2014/main" id="{2A2EC9F5-2028-D089-C7D0-16CE42C0FBED}"/>
              </a:ext>
            </a:extLst>
          </p:cNvPr>
          <p:cNvSpPr>
            <a:spLocks noGrp="1"/>
          </p:cNvSpPr>
          <p:nvPr>
            <p:ph type="sldNum" sz="quarter" idx="12"/>
          </p:nvPr>
        </p:nvSpPr>
        <p:spPr/>
        <p:txBody>
          <a:bodyPr/>
          <a:lstStyle/>
          <a:p>
            <a:fld id="{0F5EC011-0DA0-DB45-996E-85C7F379AB45}"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5" name="Text Box 58">
            <a:extLst>
              <a:ext uri="{FF2B5EF4-FFF2-40B4-BE49-F238E27FC236}">
                <a16:creationId xmlns:a16="http://schemas.microsoft.com/office/drawing/2014/main" id="{BB278EE1-E99C-B417-78BA-C6BF801D60FC}"/>
              </a:ext>
            </a:extLst>
          </p:cNvPr>
          <p:cNvSpPr txBox="1">
            <a:spLocks noChangeArrowheads="1"/>
          </p:cNvSpPr>
          <p:nvPr/>
        </p:nvSpPr>
        <p:spPr bwMode="auto">
          <a:xfrm>
            <a:off x="386003" y="1283532"/>
            <a:ext cx="2946170" cy="1809726"/>
          </a:xfrm>
          <a:prstGeom prst="rect">
            <a:avLst/>
          </a:prstGeom>
          <a:solidFill>
            <a:schemeClr val="accent5">
              <a:lumMod val="20000"/>
              <a:lumOff val="80000"/>
            </a:schemeClr>
          </a:solidFill>
          <a:ln>
            <a:noFill/>
          </a:ln>
        </p:spPr>
        <p:txBody>
          <a:bodyPr wrap="square" lIns="34889" tIns="91440" rIns="34889" bIns="91440">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465138"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tx2"/>
                </a:solidFill>
              </a:rPr>
              <a:t>City blocks &amp; connected streets create walkable places, transit destinations</a:t>
            </a:r>
          </a:p>
          <a:p>
            <a:pPr lvl="2">
              <a:lnSpc>
                <a:spcPct val="90000"/>
              </a:lnSpc>
            </a:pPr>
            <a:endParaRPr lang="en-US" altLang="en-US" sz="1200" dirty="0">
              <a:solidFill>
                <a:schemeClr val="tx2"/>
              </a:solidFill>
            </a:endParaRPr>
          </a:p>
          <a:p>
            <a:r>
              <a:rPr lang="en-US" altLang="en-US" sz="1200" dirty="0">
                <a:solidFill>
                  <a:schemeClr val="tx2"/>
                </a:solidFill>
              </a:rPr>
              <a:t>Discontinuity &amp; on-street parking on local streets reduce through traffic</a:t>
            </a:r>
          </a:p>
          <a:p>
            <a:pPr>
              <a:lnSpc>
                <a:spcPct val="90000"/>
              </a:lnSpc>
            </a:pPr>
            <a:endParaRPr lang="en-US" altLang="en-US" sz="1200" dirty="0">
              <a:solidFill>
                <a:schemeClr val="tx2"/>
              </a:solidFill>
            </a:endParaRPr>
          </a:p>
          <a:p>
            <a:r>
              <a:rPr lang="en-US" altLang="en-US" sz="1200" dirty="0">
                <a:solidFill>
                  <a:schemeClr val="tx2"/>
                </a:solidFill>
              </a:rPr>
              <a:t>Pedestrian cut-throughs on longer blocks or connecting to transit stops support non-motorized travel</a:t>
            </a:r>
          </a:p>
        </p:txBody>
      </p:sp>
      <p:sp>
        <p:nvSpPr>
          <p:cNvPr id="27676" name="Text Box 59">
            <a:extLst>
              <a:ext uri="{FF2B5EF4-FFF2-40B4-BE49-F238E27FC236}">
                <a16:creationId xmlns:a16="http://schemas.microsoft.com/office/drawing/2014/main" id="{4ED52916-D50C-FED9-0BFC-DF0D17753886}"/>
              </a:ext>
            </a:extLst>
          </p:cNvPr>
          <p:cNvSpPr txBox="1">
            <a:spLocks noChangeArrowheads="1"/>
          </p:cNvSpPr>
          <p:nvPr/>
        </p:nvSpPr>
        <p:spPr bwMode="auto">
          <a:xfrm>
            <a:off x="386003" y="3282835"/>
            <a:ext cx="2925927" cy="1661993"/>
          </a:xfrm>
          <a:prstGeom prst="rect">
            <a:avLst/>
          </a:prstGeom>
          <a:solidFill>
            <a:schemeClr val="accent5">
              <a:lumMod val="20000"/>
              <a:lumOff val="80000"/>
            </a:schemeClr>
          </a:solidFill>
          <a:ln>
            <a:noFill/>
          </a:ln>
        </p:spPr>
        <p:txBody>
          <a:bodyPr wrap="square" lIns="34889" tIns="91440" rIns="34889" bIns="91440">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tx2"/>
                </a:solidFill>
              </a:rPr>
              <a:t>The highway has a secondary road network</a:t>
            </a:r>
          </a:p>
          <a:p>
            <a:r>
              <a:rPr lang="en-US" altLang="en-US" sz="1200" dirty="0">
                <a:solidFill>
                  <a:schemeClr val="tx2"/>
                </a:solidFill>
              </a:rPr>
              <a:t>		</a:t>
            </a:r>
            <a:endParaRPr lang="en-US" altLang="en-US" sz="1013" dirty="0">
              <a:solidFill>
                <a:schemeClr val="tx2"/>
              </a:solidFill>
            </a:endParaRPr>
          </a:p>
          <a:p>
            <a:r>
              <a:rPr lang="en-US" altLang="en-US" sz="1200" dirty="0">
                <a:solidFill>
                  <a:schemeClr val="tx2"/>
                </a:solidFill>
              </a:rPr>
              <a:t>Network replaces driveway access to major arterial</a:t>
            </a:r>
          </a:p>
          <a:p>
            <a:endParaRPr lang="en-US" altLang="en-US" sz="1200" dirty="0">
              <a:solidFill>
                <a:schemeClr val="tx2"/>
              </a:solidFill>
            </a:endParaRPr>
          </a:p>
          <a:p>
            <a:r>
              <a:rPr lang="en-US" altLang="en-US" sz="1200" dirty="0">
                <a:solidFill>
                  <a:schemeClr val="tx2"/>
                </a:solidFill>
              </a:rPr>
              <a:t>Side street intersections are separated from the highway based on traffic.</a:t>
            </a:r>
          </a:p>
        </p:txBody>
      </p:sp>
      <p:sp>
        <p:nvSpPr>
          <p:cNvPr id="27693" name="Text Box 88">
            <a:extLst>
              <a:ext uri="{FF2B5EF4-FFF2-40B4-BE49-F238E27FC236}">
                <a16:creationId xmlns:a16="http://schemas.microsoft.com/office/drawing/2014/main" id="{1A8DF2DF-6341-B744-6586-A0CD0CEB81C0}"/>
              </a:ext>
            </a:extLst>
          </p:cNvPr>
          <p:cNvSpPr txBox="1">
            <a:spLocks noChangeArrowheads="1"/>
          </p:cNvSpPr>
          <p:nvPr/>
        </p:nvSpPr>
        <p:spPr bwMode="auto">
          <a:xfrm>
            <a:off x="4128984" y="4880530"/>
            <a:ext cx="38459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900" dirty="0">
                <a:solidFill>
                  <a:schemeClr val="tx2"/>
                </a:solidFill>
              </a:rPr>
              <a:t>Graphic concept courtesy of Gresham, Smith, and Partners, as adapted</a:t>
            </a:r>
          </a:p>
        </p:txBody>
      </p:sp>
      <p:sp>
        <p:nvSpPr>
          <p:cNvPr id="27694" name="Rectangle 91">
            <a:extLst>
              <a:ext uri="{FF2B5EF4-FFF2-40B4-BE49-F238E27FC236}">
                <a16:creationId xmlns:a16="http://schemas.microsoft.com/office/drawing/2014/main" id="{776AFC27-4057-D308-D046-1F66BFB1301A}"/>
              </a:ext>
            </a:extLst>
          </p:cNvPr>
          <p:cNvSpPr>
            <a:spLocks noGrp="1" noChangeArrowheads="1"/>
          </p:cNvSpPr>
          <p:nvPr>
            <p:ph type="title"/>
          </p:nvPr>
        </p:nvSpPr>
        <p:spPr/>
        <p:txBody>
          <a:bodyPr/>
          <a:lstStyle/>
          <a:p>
            <a:r>
              <a:rPr lang="en-US" altLang="en-US"/>
              <a:t>Corridor Management Concepts</a:t>
            </a:r>
          </a:p>
        </p:txBody>
      </p:sp>
      <p:grpSp>
        <p:nvGrpSpPr>
          <p:cNvPr id="2" name="Group 1">
            <a:extLst>
              <a:ext uri="{FF2B5EF4-FFF2-40B4-BE49-F238E27FC236}">
                <a16:creationId xmlns:a16="http://schemas.microsoft.com/office/drawing/2014/main" id="{338CDDBD-8C21-B309-695E-4A680C67718F}"/>
              </a:ext>
            </a:extLst>
          </p:cNvPr>
          <p:cNvGrpSpPr/>
          <p:nvPr/>
        </p:nvGrpSpPr>
        <p:grpSpPr>
          <a:xfrm>
            <a:off x="3684590" y="1147764"/>
            <a:ext cx="5372102" cy="3480196"/>
            <a:chOff x="2628900" y="1258492"/>
            <a:chExt cx="5372102" cy="3480196"/>
          </a:xfrm>
        </p:grpSpPr>
        <p:grpSp>
          <p:nvGrpSpPr>
            <p:cNvPr id="27650" name="Group 28">
              <a:extLst>
                <a:ext uri="{FF2B5EF4-FFF2-40B4-BE49-F238E27FC236}">
                  <a16:creationId xmlns:a16="http://schemas.microsoft.com/office/drawing/2014/main" id="{B5518F2B-D033-91E0-064B-D0C419A1E5F3}"/>
                </a:ext>
              </a:extLst>
            </p:cNvPr>
            <p:cNvGrpSpPr>
              <a:grpSpLocks/>
            </p:cNvGrpSpPr>
            <p:nvPr/>
          </p:nvGrpSpPr>
          <p:grpSpPr bwMode="auto">
            <a:xfrm>
              <a:off x="3286126" y="4392216"/>
              <a:ext cx="4714876" cy="235744"/>
              <a:chOff x="1800" y="3695"/>
              <a:chExt cx="3960" cy="198"/>
            </a:xfrm>
          </p:grpSpPr>
          <p:sp>
            <p:nvSpPr>
              <p:cNvPr id="27732" name="Line 29">
                <a:extLst>
                  <a:ext uri="{FF2B5EF4-FFF2-40B4-BE49-F238E27FC236}">
                    <a16:creationId xmlns:a16="http://schemas.microsoft.com/office/drawing/2014/main" id="{5BE7281B-E90C-2181-3980-60A21ACC2502}"/>
                  </a:ext>
                </a:extLst>
              </p:cNvPr>
              <p:cNvSpPr>
                <a:spLocks noChangeShapeType="1"/>
              </p:cNvSpPr>
              <p:nvPr/>
            </p:nvSpPr>
            <p:spPr bwMode="auto">
              <a:xfrm rot="-5400000">
                <a:off x="3797" y="1739"/>
                <a:ext cx="7" cy="3919"/>
              </a:xfrm>
              <a:prstGeom prst="line">
                <a:avLst/>
              </a:prstGeom>
              <a:noFill/>
              <a:ln w="69850">
                <a:solidFill>
                  <a:srgbClr val="FF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27733" name="Text Box 30">
                <a:extLst>
                  <a:ext uri="{FF2B5EF4-FFF2-40B4-BE49-F238E27FC236}">
                    <a16:creationId xmlns:a16="http://schemas.microsoft.com/office/drawing/2014/main" id="{EF14050B-552D-9E67-0CD4-17172318733D}"/>
                  </a:ext>
                </a:extLst>
              </p:cNvPr>
              <p:cNvSpPr txBox="1">
                <a:spLocks noChangeArrowheads="1"/>
              </p:cNvSpPr>
              <p:nvPr/>
            </p:nvSpPr>
            <p:spPr bwMode="auto">
              <a:xfrm>
                <a:off x="1800" y="3728"/>
                <a:ext cx="93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a:solidFill>
                      <a:schemeClr val="tx2"/>
                    </a:solidFill>
                  </a:rPr>
                  <a:t>Parallel Reliever</a:t>
                </a:r>
              </a:p>
            </p:txBody>
          </p:sp>
        </p:grpSp>
        <p:sp>
          <p:nvSpPr>
            <p:cNvPr id="27651" name="Line 5">
              <a:extLst>
                <a:ext uri="{FF2B5EF4-FFF2-40B4-BE49-F238E27FC236}">
                  <a16:creationId xmlns:a16="http://schemas.microsoft.com/office/drawing/2014/main" id="{AFA30786-D13A-2DDE-F603-A779239909A2}"/>
                </a:ext>
              </a:extLst>
            </p:cNvPr>
            <p:cNvSpPr>
              <a:spLocks noChangeShapeType="1"/>
            </p:cNvSpPr>
            <p:nvPr/>
          </p:nvSpPr>
          <p:spPr bwMode="auto">
            <a:xfrm>
              <a:off x="2649141" y="2758679"/>
              <a:ext cx="518636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52" name="Line 6">
              <a:extLst>
                <a:ext uri="{FF2B5EF4-FFF2-40B4-BE49-F238E27FC236}">
                  <a16:creationId xmlns:a16="http://schemas.microsoft.com/office/drawing/2014/main" id="{D1333FEE-8F63-6FA6-8836-A57EF9DCCF4F}"/>
                </a:ext>
              </a:extLst>
            </p:cNvPr>
            <p:cNvSpPr>
              <a:spLocks noChangeShapeType="1"/>
            </p:cNvSpPr>
            <p:nvPr/>
          </p:nvSpPr>
          <p:spPr bwMode="auto">
            <a:xfrm>
              <a:off x="2647950" y="2669381"/>
              <a:ext cx="518755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53" name="Text Box 7">
              <a:extLst>
                <a:ext uri="{FF2B5EF4-FFF2-40B4-BE49-F238E27FC236}">
                  <a16:creationId xmlns:a16="http://schemas.microsoft.com/office/drawing/2014/main" id="{9FD869CC-E4A6-47C1-2BAD-4A4C0237711C}"/>
                </a:ext>
              </a:extLst>
            </p:cNvPr>
            <p:cNvSpPr txBox="1">
              <a:spLocks noChangeArrowheads="1"/>
            </p:cNvSpPr>
            <p:nvPr/>
          </p:nvSpPr>
          <p:spPr bwMode="auto">
            <a:xfrm>
              <a:off x="2628900" y="2455069"/>
              <a:ext cx="1714500" cy="2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1125" b="1">
                  <a:solidFill>
                    <a:schemeClr val="tx2"/>
                  </a:solidFill>
                </a:rPr>
                <a:t>Major Arterial Roadway</a:t>
              </a:r>
            </a:p>
          </p:txBody>
        </p:sp>
        <p:grpSp>
          <p:nvGrpSpPr>
            <p:cNvPr id="27654" name="Group 8">
              <a:extLst>
                <a:ext uri="{FF2B5EF4-FFF2-40B4-BE49-F238E27FC236}">
                  <a16:creationId xmlns:a16="http://schemas.microsoft.com/office/drawing/2014/main" id="{FD4B0C52-52BA-B8E4-44EA-4D990EF41012}"/>
                </a:ext>
              </a:extLst>
            </p:cNvPr>
            <p:cNvGrpSpPr>
              <a:grpSpLocks/>
            </p:cNvGrpSpPr>
            <p:nvPr/>
          </p:nvGrpSpPr>
          <p:grpSpPr bwMode="auto">
            <a:xfrm>
              <a:off x="4839898" y="1370410"/>
              <a:ext cx="179784" cy="3368278"/>
              <a:chOff x="3105" y="1151"/>
              <a:chExt cx="151" cy="2829"/>
            </a:xfrm>
          </p:grpSpPr>
          <p:sp>
            <p:nvSpPr>
              <p:cNvPr id="27730" name="Line 9">
                <a:extLst>
                  <a:ext uri="{FF2B5EF4-FFF2-40B4-BE49-F238E27FC236}">
                    <a16:creationId xmlns:a16="http://schemas.microsoft.com/office/drawing/2014/main" id="{5ADC7340-5EE2-3468-9B56-FA49F70BB5B9}"/>
                  </a:ext>
                </a:extLst>
              </p:cNvPr>
              <p:cNvSpPr>
                <a:spLocks noChangeShapeType="1"/>
              </p:cNvSpPr>
              <p:nvPr/>
            </p:nvSpPr>
            <p:spPr bwMode="auto">
              <a:xfrm flipH="1">
                <a:off x="3251" y="1151"/>
                <a:ext cx="5" cy="2829"/>
              </a:xfrm>
              <a:prstGeom prst="line">
                <a:avLst/>
              </a:prstGeom>
              <a:noFill/>
              <a:ln w="57150">
                <a:solidFill>
                  <a:srgbClr val="00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27731" name="Text Box 10">
                <a:extLst>
                  <a:ext uri="{FF2B5EF4-FFF2-40B4-BE49-F238E27FC236}">
                    <a16:creationId xmlns:a16="http://schemas.microsoft.com/office/drawing/2014/main" id="{80C7FB7C-527E-BCD5-FA21-94F777FB5B9D}"/>
                  </a:ext>
                </a:extLst>
              </p:cNvPr>
              <p:cNvSpPr txBox="1">
                <a:spLocks noChangeArrowheads="1"/>
              </p:cNvSpPr>
              <p:nvPr/>
            </p:nvSpPr>
            <p:spPr bwMode="auto">
              <a:xfrm rot="16200000">
                <a:off x="2833" y="1523"/>
                <a:ext cx="68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tx2"/>
                    </a:solidFill>
                  </a:rPr>
                  <a:t>Minor Arterial</a:t>
                </a:r>
              </a:p>
            </p:txBody>
          </p:sp>
        </p:grpSp>
        <p:grpSp>
          <p:nvGrpSpPr>
            <p:cNvPr id="27655" name="Group 11">
              <a:extLst>
                <a:ext uri="{FF2B5EF4-FFF2-40B4-BE49-F238E27FC236}">
                  <a16:creationId xmlns:a16="http://schemas.microsoft.com/office/drawing/2014/main" id="{D34C0390-7F5B-1712-2D48-39A3BCD9678A}"/>
                </a:ext>
              </a:extLst>
            </p:cNvPr>
            <p:cNvGrpSpPr>
              <a:grpSpLocks/>
            </p:cNvGrpSpPr>
            <p:nvPr/>
          </p:nvGrpSpPr>
          <p:grpSpPr bwMode="auto">
            <a:xfrm>
              <a:off x="5066110" y="1258492"/>
              <a:ext cx="1707356" cy="196366"/>
              <a:chOff x="2376" y="3059"/>
              <a:chExt cx="1388" cy="178"/>
            </a:xfrm>
          </p:grpSpPr>
          <p:sp>
            <p:nvSpPr>
              <p:cNvPr id="27728" name="Line 12">
                <a:extLst>
                  <a:ext uri="{FF2B5EF4-FFF2-40B4-BE49-F238E27FC236}">
                    <a16:creationId xmlns:a16="http://schemas.microsoft.com/office/drawing/2014/main" id="{138B9B9F-DAB0-1B46-2554-000DFF92B11E}"/>
                  </a:ext>
                </a:extLst>
              </p:cNvPr>
              <p:cNvSpPr>
                <a:spLocks noChangeShapeType="1"/>
              </p:cNvSpPr>
              <p:nvPr/>
            </p:nvSpPr>
            <p:spPr bwMode="auto">
              <a:xfrm>
                <a:off x="2376" y="3219"/>
                <a:ext cx="1388" cy="0"/>
              </a:xfrm>
              <a:prstGeom prst="line">
                <a:avLst/>
              </a:prstGeom>
              <a:noFill/>
              <a:ln w="9525">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27729" name="Text Box 13">
                <a:extLst>
                  <a:ext uri="{FF2B5EF4-FFF2-40B4-BE49-F238E27FC236}">
                    <a16:creationId xmlns:a16="http://schemas.microsoft.com/office/drawing/2014/main" id="{E2080750-2A5F-AAFE-4684-7A8D9348F3EF}"/>
                  </a:ext>
                </a:extLst>
              </p:cNvPr>
              <p:cNvSpPr txBox="1">
                <a:spLocks noChangeArrowheads="1"/>
              </p:cNvSpPr>
              <p:nvPr/>
            </p:nvSpPr>
            <p:spPr bwMode="auto">
              <a:xfrm>
                <a:off x="2834" y="3059"/>
                <a:ext cx="3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1050">
                    <a:solidFill>
                      <a:schemeClr val="tx2"/>
                    </a:solidFill>
                  </a:rPr>
                  <a:t>½ Mile</a:t>
                </a:r>
              </a:p>
            </p:txBody>
          </p:sp>
        </p:grpSp>
        <p:grpSp>
          <p:nvGrpSpPr>
            <p:cNvPr id="27657" name="Group 15">
              <a:extLst>
                <a:ext uri="{FF2B5EF4-FFF2-40B4-BE49-F238E27FC236}">
                  <a16:creationId xmlns:a16="http://schemas.microsoft.com/office/drawing/2014/main" id="{AD59DE6D-8834-FA9C-82B6-3FF5F347FA25}"/>
                </a:ext>
              </a:extLst>
            </p:cNvPr>
            <p:cNvGrpSpPr>
              <a:grpSpLocks/>
            </p:cNvGrpSpPr>
            <p:nvPr/>
          </p:nvGrpSpPr>
          <p:grpSpPr bwMode="auto">
            <a:xfrm>
              <a:off x="5047060" y="1613295"/>
              <a:ext cx="910828" cy="250031"/>
              <a:chOff x="3279" y="1355"/>
              <a:chExt cx="765" cy="210"/>
            </a:xfrm>
          </p:grpSpPr>
          <p:sp>
            <p:nvSpPr>
              <p:cNvPr id="27726" name="Freeform 16">
                <a:extLst>
                  <a:ext uri="{FF2B5EF4-FFF2-40B4-BE49-F238E27FC236}">
                    <a16:creationId xmlns:a16="http://schemas.microsoft.com/office/drawing/2014/main" id="{72DA678B-ED41-9C39-06E0-01F3D2240DC5}"/>
                  </a:ext>
                </a:extLst>
              </p:cNvPr>
              <p:cNvSpPr>
                <a:spLocks/>
              </p:cNvSpPr>
              <p:nvPr/>
            </p:nvSpPr>
            <p:spPr bwMode="auto">
              <a:xfrm>
                <a:off x="3279" y="1355"/>
                <a:ext cx="707" cy="190"/>
              </a:xfrm>
              <a:custGeom>
                <a:avLst/>
                <a:gdLst>
                  <a:gd name="T0" fmla="*/ 0 w 1703"/>
                  <a:gd name="T1" fmla="*/ 0 h 413"/>
                  <a:gd name="T2" fmla="*/ 0 w 1703"/>
                  <a:gd name="T3" fmla="*/ 1 h 413"/>
                  <a:gd name="T4" fmla="*/ 2 w 1703"/>
                  <a:gd name="T5" fmla="*/ 1 h 413"/>
                  <a:gd name="T6" fmla="*/ 0 60000 65536"/>
                  <a:gd name="T7" fmla="*/ 0 60000 65536"/>
                  <a:gd name="T8" fmla="*/ 0 60000 65536"/>
                  <a:gd name="T9" fmla="*/ 0 w 1703"/>
                  <a:gd name="T10" fmla="*/ 0 h 413"/>
                  <a:gd name="T11" fmla="*/ 1703 w 1703"/>
                  <a:gd name="T12" fmla="*/ 413 h 413"/>
                </a:gdLst>
                <a:ahLst/>
                <a:cxnLst>
                  <a:cxn ang="T6">
                    <a:pos x="T0" y="T1"/>
                  </a:cxn>
                  <a:cxn ang="T7">
                    <a:pos x="T2" y="T3"/>
                  </a:cxn>
                  <a:cxn ang="T8">
                    <a:pos x="T4" y="T5"/>
                  </a:cxn>
                </a:cxnLst>
                <a:rect l="T9" t="T10" r="T11" b="T12"/>
                <a:pathLst>
                  <a:path w="1703" h="413">
                    <a:moveTo>
                      <a:pt x="0" y="0"/>
                    </a:moveTo>
                    <a:lnTo>
                      <a:pt x="439" y="413"/>
                    </a:lnTo>
                    <a:lnTo>
                      <a:pt x="1703" y="413"/>
                    </a:lnTo>
                  </a:path>
                </a:pathLst>
              </a:custGeom>
              <a:noFill/>
              <a:ln w="1905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27727" name="Text Box 17">
                <a:extLst>
                  <a:ext uri="{FF2B5EF4-FFF2-40B4-BE49-F238E27FC236}">
                    <a16:creationId xmlns:a16="http://schemas.microsoft.com/office/drawing/2014/main" id="{2D17B367-BBF9-BCED-11FE-1673577D0B62}"/>
                  </a:ext>
                </a:extLst>
              </p:cNvPr>
              <p:cNvSpPr txBox="1">
                <a:spLocks noChangeArrowheads="1"/>
              </p:cNvSpPr>
              <p:nvPr/>
            </p:nvSpPr>
            <p:spPr bwMode="auto">
              <a:xfrm rot="10800000" flipV="1">
                <a:off x="3439" y="1419"/>
                <a:ext cx="60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chemeClr val="tx2"/>
                    </a:solidFill>
                  </a:rPr>
                  <a:t>Cross Road</a:t>
                </a:r>
              </a:p>
            </p:txBody>
          </p:sp>
        </p:grpSp>
        <p:grpSp>
          <p:nvGrpSpPr>
            <p:cNvPr id="27658" name="Group 18">
              <a:extLst>
                <a:ext uri="{FF2B5EF4-FFF2-40B4-BE49-F238E27FC236}">
                  <a16:creationId xmlns:a16="http://schemas.microsoft.com/office/drawing/2014/main" id="{FA6B01E3-7A28-09B8-794A-5615CB179852}"/>
                </a:ext>
              </a:extLst>
            </p:cNvPr>
            <p:cNvGrpSpPr>
              <a:grpSpLocks/>
            </p:cNvGrpSpPr>
            <p:nvPr/>
          </p:nvGrpSpPr>
          <p:grpSpPr bwMode="auto">
            <a:xfrm>
              <a:off x="6962777" y="3725473"/>
              <a:ext cx="825104" cy="265510"/>
              <a:chOff x="3848" y="2621"/>
              <a:chExt cx="693" cy="223"/>
            </a:xfrm>
          </p:grpSpPr>
          <p:sp>
            <p:nvSpPr>
              <p:cNvPr id="27724" name="Freeform 19">
                <a:extLst>
                  <a:ext uri="{FF2B5EF4-FFF2-40B4-BE49-F238E27FC236}">
                    <a16:creationId xmlns:a16="http://schemas.microsoft.com/office/drawing/2014/main" id="{21591819-B83B-41F3-DCCD-4936F6DE07D2}"/>
                  </a:ext>
                </a:extLst>
              </p:cNvPr>
              <p:cNvSpPr>
                <a:spLocks/>
              </p:cNvSpPr>
              <p:nvPr/>
            </p:nvSpPr>
            <p:spPr bwMode="auto">
              <a:xfrm>
                <a:off x="3848" y="2672"/>
                <a:ext cx="601" cy="150"/>
              </a:xfrm>
              <a:custGeom>
                <a:avLst/>
                <a:gdLst>
                  <a:gd name="T0" fmla="*/ 0 w 1905"/>
                  <a:gd name="T1" fmla="*/ 0 h 528"/>
                  <a:gd name="T2" fmla="*/ 0 w 1905"/>
                  <a:gd name="T3" fmla="*/ 0 h 528"/>
                  <a:gd name="T4" fmla="*/ 0 w 1905"/>
                  <a:gd name="T5" fmla="*/ 0 h 528"/>
                  <a:gd name="T6" fmla="*/ 0 60000 65536"/>
                  <a:gd name="T7" fmla="*/ 0 60000 65536"/>
                  <a:gd name="T8" fmla="*/ 0 60000 65536"/>
                  <a:gd name="T9" fmla="*/ 0 w 1905"/>
                  <a:gd name="T10" fmla="*/ 0 h 528"/>
                  <a:gd name="T11" fmla="*/ 1905 w 1905"/>
                  <a:gd name="T12" fmla="*/ 528 h 528"/>
                </a:gdLst>
                <a:ahLst/>
                <a:cxnLst>
                  <a:cxn ang="T6">
                    <a:pos x="T0" y="T1"/>
                  </a:cxn>
                  <a:cxn ang="T7">
                    <a:pos x="T2" y="T3"/>
                  </a:cxn>
                  <a:cxn ang="T8">
                    <a:pos x="T4" y="T5"/>
                  </a:cxn>
                </a:cxnLst>
                <a:rect l="T9" t="T10" r="T11" b="T12"/>
                <a:pathLst>
                  <a:path w="1905" h="528">
                    <a:moveTo>
                      <a:pt x="0" y="0"/>
                    </a:moveTo>
                    <a:lnTo>
                      <a:pt x="641" y="528"/>
                    </a:lnTo>
                    <a:lnTo>
                      <a:pt x="1905" y="528"/>
                    </a:lnTo>
                  </a:path>
                </a:pathLst>
              </a:custGeom>
              <a:noFill/>
              <a:ln w="19050">
                <a:solidFill>
                  <a:srgbClr val="FF99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2068" name="Text Box 20">
                <a:extLst>
                  <a:ext uri="{FF2B5EF4-FFF2-40B4-BE49-F238E27FC236}">
                    <a16:creationId xmlns:a16="http://schemas.microsoft.com/office/drawing/2014/main" id="{FA2CD894-4D39-AE17-B53E-A9250EA48C1C}"/>
                  </a:ext>
                </a:extLst>
              </p:cNvPr>
              <p:cNvSpPr txBox="1">
                <a:spLocks noChangeArrowheads="1"/>
              </p:cNvSpPr>
              <p:nvPr/>
            </p:nvSpPr>
            <p:spPr bwMode="auto">
              <a:xfrm>
                <a:off x="3951" y="2621"/>
                <a:ext cx="590" cy="223"/>
              </a:xfrm>
              <a:prstGeom prst="rect">
                <a:avLst/>
              </a:prstGeom>
              <a:noFill/>
              <a:ln w="9525">
                <a:noFill/>
                <a:miter lim="800000"/>
                <a:headEnd/>
                <a:tailEnd/>
              </a:ln>
              <a:effectLst/>
            </p:spPr>
            <p:txBody>
              <a:bodyPr wrap="none" lIns="34889" tIns="17444" rIns="34889" bIns="17444">
                <a:spAutoFit/>
              </a:bodyPr>
              <a:lstStyle/>
              <a:p>
                <a:pPr defTabSz="558404">
                  <a:defRPr/>
                </a:pPr>
                <a:r>
                  <a:rPr lang="en-US" sz="1500" dirty="0">
                    <a:solidFill>
                      <a:srgbClr val="336600"/>
                    </a:solidFill>
                    <a:latin typeface="Arial" charset="0"/>
                  </a:rPr>
                  <a:t>“</a:t>
                </a:r>
                <a:r>
                  <a:rPr lang="en-US" sz="1500" b="1" dirty="0">
                    <a:solidFill>
                      <a:schemeClr val="tx2"/>
                    </a:solidFill>
                    <a:latin typeface="Arial" charset="0"/>
                  </a:rPr>
                  <a:t>Place</a:t>
                </a:r>
                <a:r>
                  <a:rPr lang="en-US" sz="1500" dirty="0">
                    <a:solidFill>
                      <a:srgbClr val="336600"/>
                    </a:solidFill>
                    <a:latin typeface="Arial" charset="0"/>
                  </a:rPr>
                  <a:t>”</a:t>
                </a:r>
              </a:p>
            </p:txBody>
          </p:sp>
        </p:grpSp>
        <p:grpSp>
          <p:nvGrpSpPr>
            <p:cNvPr id="27659" name="Group 21">
              <a:extLst>
                <a:ext uri="{FF2B5EF4-FFF2-40B4-BE49-F238E27FC236}">
                  <a16:creationId xmlns:a16="http://schemas.microsoft.com/office/drawing/2014/main" id="{416178E8-EC02-9FCE-E763-827FA77707CA}"/>
                </a:ext>
              </a:extLst>
            </p:cNvPr>
            <p:cNvGrpSpPr>
              <a:grpSpLocks noChangeAspect="1"/>
            </p:cNvGrpSpPr>
            <p:nvPr/>
          </p:nvGrpSpPr>
          <p:grpSpPr bwMode="auto">
            <a:xfrm>
              <a:off x="4989910" y="2622948"/>
              <a:ext cx="53578" cy="125015"/>
              <a:chOff x="3928" y="385"/>
              <a:chExt cx="156" cy="330"/>
            </a:xfrm>
          </p:grpSpPr>
          <p:pic>
            <p:nvPicPr>
              <p:cNvPr id="27721" name="Picture 22" descr="MMAG00276_0000[1]">
                <a:extLst>
                  <a:ext uri="{FF2B5EF4-FFF2-40B4-BE49-F238E27FC236}">
                    <a16:creationId xmlns:a16="http://schemas.microsoft.com/office/drawing/2014/main" id="{B8EF1682-69C2-B2DD-87F2-EE182225B42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8" y="385"/>
                <a:ext cx="1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2" name="Oval 23">
                <a:extLst>
                  <a:ext uri="{FF2B5EF4-FFF2-40B4-BE49-F238E27FC236}">
                    <a16:creationId xmlns:a16="http://schemas.microsoft.com/office/drawing/2014/main" id="{58C5FAB6-B7F4-F6F5-36CB-A3B91161E756}"/>
                  </a:ext>
                </a:extLst>
              </p:cNvPr>
              <p:cNvSpPr>
                <a:spLocks noChangeAspect="1" noChangeArrowheads="1"/>
              </p:cNvSpPr>
              <p:nvPr/>
            </p:nvSpPr>
            <p:spPr bwMode="auto">
              <a:xfrm>
                <a:off x="3968" y="448"/>
                <a:ext cx="75" cy="7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7723" name="Oval 24">
                <a:extLst>
                  <a:ext uri="{FF2B5EF4-FFF2-40B4-BE49-F238E27FC236}">
                    <a16:creationId xmlns:a16="http://schemas.microsoft.com/office/drawing/2014/main" id="{A7AADE83-A2E3-F4FC-54D9-4508A429DE39}"/>
                  </a:ext>
                </a:extLst>
              </p:cNvPr>
              <p:cNvSpPr>
                <a:spLocks noChangeAspect="1" noChangeArrowheads="1"/>
              </p:cNvSpPr>
              <p:nvPr/>
            </p:nvSpPr>
            <p:spPr bwMode="auto">
              <a:xfrm>
                <a:off x="3967" y="531"/>
                <a:ext cx="75" cy="75"/>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grpSp>
        <p:grpSp>
          <p:nvGrpSpPr>
            <p:cNvPr id="27660" name="Group 25">
              <a:extLst>
                <a:ext uri="{FF2B5EF4-FFF2-40B4-BE49-F238E27FC236}">
                  <a16:creationId xmlns:a16="http://schemas.microsoft.com/office/drawing/2014/main" id="{A9CC85E0-3D3C-44FB-7C01-430D460F0138}"/>
                </a:ext>
              </a:extLst>
            </p:cNvPr>
            <p:cNvGrpSpPr>
              <a:grpSpLocks/>
            </p:cNvGrpSpPr>
            <p:nvPr/>
          </p:nvGrpSpPr>
          <p:grpSpPr bwMode="auto">
            <a:xfrm>
              <a:off x="7610465" y="2788445"/>
              <a:ext cx="173832" cy="1603772"/>
              <a:chOff x="5432" y="2342"/>
              <a:chExt cx="146" cy="1347"/>
            </a:xfrm>
          </p:grpSpPr>
          <p:sp>
            <p:nvSpPr>
              <p:cNvPr id="27719" name="Line 26">
                <a:extLst>
                  <a:ext uri="{FF2B5EF4-FFF2-40B4-BE49-F238E27FC236}">
                    <a16:creationId xmlns:a16="http://schemas.microsoft.com/office/drawing/2014/main" id="{8A392ABB-9655-5EC8-0E76-1C01A51C9BDE}"/>
                  </a:ext>
                </a:extLst>
              </p:cNvPr>
              <p:cNvSpPr>
                <a:spLocks noChangeShapeType="1"/>
              </p:cNvSpPr>
              <p:nvPr/>
            </p:nvSpPr>
            <p:spPr bwMode="auto">
              <a:xfrm rot="-5400000">
                <a:off x="4890" y="3016"/>
                <a:ext cx="1346"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27720" name="Text Box 27">
                <a:extLst>
                  <a:ext uri="{FF2B5EF4-FFF2-40B4-BE49-F238E27FC236}">
                    <a16:creationId xmlns:a16="http://schemas.microsoft.com/office/drawing/2014/main" id="{A6251803-34F6-FBDB-7BD3-155FED097C10}"/>
                  </a:ext>
                </a:extLst>
              </p:cNvPr>
              <p:cNvSpPr txBox="1">
                <a:spLocks noChangeArrowheads="1"/>
              </p:cNvSpPr>
              <p:nvPr/>
            </p:nvSpPr>
            <p:spPr bwMode="auto">
              <a:xfrm rot="16200000">
                <a:off x="5261" y="2513"/>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chemeClr val="tx2"/>
                    </a:solidFill>
                  </a:rPr>
                  <a:t>½ Mile +/-</a:t>
                </a:r>
              </a:p>
            </p:txBody>
          </p:sp>
        </p:grpSp>
        <p:grpSp>
          <p:nvGrpSpPr>
            <p:cNvPr id="27661" name="Group 31">
              <a:extLst>
                <a:ext uri="{FF2B5EF4-FFF2-40B4-BE49-F238E27FC236}">
                  <a16:creationId xmlns:a16="http://schemas.microsoft.com/office/drawing/2014/main" id="{DAFE6E12-2EDA-8212-B031-FF320E665697}"/>
                </a:ext>
              </a:extLst>
            </p:cNvPr>
            <p:cNvGrpSpPr>
              <a:grpSpLocks/>
            </p:cNvGrpSpPr>
            <p:nvPr/>
          </p:nvGrpSpPr>
          <p:grpSpPr bwMode="auto">
            <a:xfrm>
              <a:off x="6640111" y="1362075"/>
              <a:ext cx="173832" cy="3309938"/>
              <a:chOff x="3669" y="508"/>
              <a:chExt cx="146" cy="2780"/>
            </a:xfrm>
          </p:grpSpPr>
          <p:sp>
            <p:nvSpPr>
              <p:cNvPr id="27717" name="Line 32">
                <a:extLst>
                  <a:ext uri="{FF2B5EF4-FFF2-40B4-BE49-F238E27FC236}">
                    <a16:creationId xmlns:a16="http://schemas.microsoft.com/office/drawing/2014/main" id="{8ABB070F-F794-BA68-0E48-E8C7C6851730}"/>
                  </a:ext>
                </a:extLst>
              </p:cNvPr>
              <p:cNvSpPr>
                <a:spLocks noChangeShapeType="1"/>
              </p:cNvSpPr>
              <p:nvPr/>
            </p:nvSpPr>
            <p:spPr bwMode="auto">
              <a:xfrm flipH="1">
                <a:off x="3806" y="508"/>
                <a:ext cx="9" cy="278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27718" name="Text Box 33">
                <a:extLst>
                  <a:ext uri="{FF2B5EF4-FFF2-40B4-BE49-F238E27FC236}">
                    <a16:creationId xmlns:a16="http://schemas.microsoft.com/office/drawing/2014/main" id="{3F595D1C-4E53-C1F2-D10D-FB6C8BA2872C}"/>
                  </a:ext>
                </a:extLst>
              </p:cNvPr>
              <p:cNvSpPr txBox="1">
                <a:spLocks noChangeArrowheads="1"/>
              </p:cNvSpPr>
              <p:nvPr/>
            </p:nvSpPr>
            <p:spPr bwMode="auto">
              <a:xfrm rot="16200000">
                <a:off x="3343" y="866"/>
                <a:ext cx="79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tx2"/>
                    </a:solidFill>
                  </a:rPr>
                  <a:t>Minor  Collector</a:t>
                </a:r>
              </a:p>
            </p:txBody>
          </p:sp>
        </p:grpSp>
        <p:grpSp>
          <p:nvGrpSpPr>
            <p:cNvPr id="27662" name="Group 34">
              <a:extLst>
                <a:ext uri="{FF2B5EF4-FFF2-40B4-BE49-F238E27FC236}">
                  <a16:creationId xmlns:a16="http://schemas.microsoft.com/office/drawing/2014/main" id="{88794594-25DC-F7F1-087D-724F47A141E8}"/>
                </a:ext>
              </a:extLst>
            </p:cNvPr>
            <p:cNvGrpSpPr>
              <a:grpSpLocks/>
            </p:cNvGrpSpPr>
            <p:nvPr/>
          </p:nvGrpSpPr>
          <p:grpSpPr bwMode="auto">
            <a:xfrm>
              <a:off x="6858000" y="1600200"/>
              <a:ext cx="910829" cy="250031"/>
              <a:chOff x="2013" y="701"/>
              <a:chExt cx="765" cy="210"/>
            </a:xfrm>
          </p:grpSpPr>
          <p:sp>
            <p:nvSpPr>
              <p:cNvPr id="27715" name="Freeform 35">
                <a:extLst>
                  <a:ext uri="{FF2B5EF4-FFF2-40B4-BE49-F238E27FC236}">
                    <a16:creationId xmlns:a16="http://schemas.microsoft.com/office/drawing/2014/main" id="{C0213BAB-5660-EB93-5F91-3C7FE2B45252}"/>
                  </a:ext>
                </a:extLst>
              </p:cNvPr>
              <p:cNvSpPr>
                <a:spLocks/>
              </p:cNvSpPr>
              <p:nvPr/>
            </p:nvSpPr>
            <p:spPr bwMode="auto">
              <a:xfrm>
                <a:off x="2013" y="701"/>
                <a:ext cx="707" cy="190"/>
              </a:xfrm>
              <a:custGeom>
                <a:avLst/>
                <a:gdLst>
                  <a:gd name="T0" fmla="*/ 0 w 1703"/>
                  <a:gd name="T1" fmla="*/ 0 h 413"/>
                  <a:gd name="T2" fmla="*/ 0 w 1703"/>
                  <a:gd name="T3" fmla="*/ 1 h 413"/>
                  <a:gd name="T4" fmla="*/ 2 w 1703"/>
                  <a:gd name="T5" fmla="*/ 1 h 413"/>
                  <a:gd name="T6" fmla="*/ 0 60000 65536"/>
                  <a:gd name="T7" fmla="*/ 0 60000 65536"/>
                  <a:gd name="T8" fmla="*/ 0 60000 65536"/>
                  <a:gd name="T9" fmla="*/ 0 w 1703"/>
                  <a:gd name="T10" fmla="*/ 0 h 413"/>
                  <a:gd name="T11" fmla="*/ 1703 w 1703"/>
                  <a:gd name="T12" fmla="*/ 413 h 413"/>
                </a:gdLst>
                <a:ahLst/>
                <a:cxnLst>
                  <a:cxn ang="T6">
                    <a:pos x="T0" y="T1"/>
                  </a:cxn>
                  <a:cxn ang="T7">
                    <a:pos x="T2" y="T3"/>
                  </a:cxn>
                  <a:cxn ang="T8">
                    <a:pos x="T4" y="T5"/>
                  </a:cxn>
                </a:cxnLst>
                <a:rect l="T9" t="T10" r="T11" b="T12"/>
                <a:pathLst>
                  <a:path w="1703" h="413">
                    <a:moveTo>
                      <a:pt x="0" y="0"/>
                    </a:moveTo>
                    <a:lnTo>
                      <a:pt x="439" y="413"/>
                    </a:lnTo>
                    <a:lnTo>
                      <a:pt x="1703" y="413"/>
                    </a:lnTo>
                  </a:path>
                </a:pathLst>
              </a:custGeom>
              <a:noFill/>
              <a:ln w="1905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27716" name="Text Box 36">
                <a:extLst>
                  <a:ext uri="{FF2B5EF4-FFF2-40B4-BE49-F238E27FC236}">
                    <a16:creationId xmlns:a16="http://schemas.microsoft.com/office/drawing/2014/main" id="{69F14A35-4961-244C-B87D-9AC2348AA62F}"/>
                  </a:ext>
                </a:extLst>
              </p:cNvPr>
              <p:cNvSpPr txBox="1">
                <a:spLocks noChangeArrowheads="1"/>
              </p:cNvSpPr>
              <p:nvPr/>
            </p:nvSpPr>
            <p:spPr bwMode="auto">
              <a:xfrm rot="10800000" flipV="1">
                <a:off x="2173" y="765"/>
                <a:ext cx="60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chemeClr val="tx2"/>
                    </a:solidFill>
                  </a:rPr>
                  <a:t>Cross Road</a:t>
                </a:r>
              </a:p>
            </p:txBody>
          </p:sp>
        </p:grpSp>
        <p:grpSp>
          <p:nvGrpSpPr>
            <p:cNvPr id="27663" name="Group 37">
              <a:extLst>
                <a:ext uri="{FF2B5EF4-FFF2-40B4-BE49-F238E27FC236}">
                  <a16:creationId xmlns:a16="http://schemas.microsoft.com/office/drawing/2014/main" id="{EF96D36B-3CF6-7F8A-E459-5F5333301454}"/>
                </a:ext>
              </a:extLst>
            </p:cNvPr>
            <p:cNvGrpSpPr>
              <a:grpSpLocks noChangeAspect="1"/>
            </p:cNvGrpSpPr>
            <p:nvPr/>
          </p:nvGrpSpPr>
          <p:grpSpPr bwMode="auto">
            <a:xfrm>
              <a:off x="4981575" y="4358879"/>
              <a:ext cx="53579" cy="126206"/>
              <a:chOff x="3928" y="385"/>
              <a:chExt cx="156" cy="330"/>
            </a:xfrm>
          </p:grpSpPr>
          <p:pic>
            <p:nvPicPr>
              <p:cNvPr id="27712" name="Picture 38" descr="MMAG00276_0000[1]">
                <a:extLst>
                  <a:ext uri="{FF2B5EF4-FFF2-40B4-BE49-F238E27FC236}">
                    <a16:creationId xmlns:a16="http://schemas.microsoft.com/office/drawing/2014/main" id="{FC071DC2-1462-DCE7-EC6E-050AACD6F2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8" y="385"/>
                <a:ext cx="1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3" name="Oval 39">
                <a:extLst>
                  <a:ext uri="{FF2B5EF4-FFF2-40B4-BE49-F238E27FC236}">
                    <a16:creationId xmlns:a16="http://schemas.microsoft.com/office/drawing/2014/main" id="{9A983A21-472D-A715-789E-F01552D65CF4}"/>
                  </a:ext>
                </a:extLst>
              </p:cNvPr>
              <p:cNvSpPr>
                <a:spLocks noChangeAspect="1" noChangeArrowheads="1"/>
              </p:cNvSpPr>
              <p:nvPr/>
            </p:nvSpPr>
            <p:spPr bwMode="auto">
              <a:xfrm>
                <a:off x="3968" y="448"/>
                <a:ext cx="75" cy="7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7714" name="Oval 40">
                <a:extLst>
                  <a:ext uri="{FF2B5EF4-FFF2-40B4-BE49-F238E27FC236}">
                    <a16:creationId xmlns:a16="http://schemas.microsoft.com/office/drawing/2014/main" id="{5248A8EF-2DC7-A69A-931B-D5448BB078D9}"/>
                  </a:ext>
                </a:extLst>
              </p:cNvPr>
              <p:cNvSpPr>
                <a:spLocks noChangeAspect="1" noChangeArrowheads="1"/>
              </p:cNvSpPr>
              <p:nvPr/>
            </p:nvSpPr>
            <p:spPr bwMode="auto">
              <a:xfrm>
                <a:off x="3967" y="531"/>
                <a:ext cx="75" cy="75"/>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grpSp>
        <p:sp>
          <p:nvSpPr>
            <p:cNvPr id="27664" name="Freeform 41">
              <a:extLst>
                <a:ext uri="{FF2B5EF4-FFF2-40B4-BE49-F238E27FC236}">
                  <a16:creationId xmlns:a16="http://schemas.microsoft.com/office/drawing/2014/main" id="{0303ED08-4D50-64EC-79D8-E332CC28FCB4}"/>
                </a:ext>
              </a:extLst>
            </p:cNvPr>
            <p:cNvSpPr>
              <a:spLocks/>
            </p:cNvSpPr>
            <p:nvPr/>
          </p:nvSpPr>
          <p:spPr bwMode="auto">
            <a:xfrm flipV="1">
              <a:off x="6811566" y="2185988"/>
              <a:ext cx="835819" cy="173831"/>
            </a:xfrm>
            <a:custGeom>
              <a:avLst/>
              <a:gdLst>
                <a:gd name="T0" fmla="*/ 0 w 1854"/>
                <a:gd name="T1" fmla="*/ 0 h 801"/>
                <a:gd name="T2" fmla="*/ 2147483647 w 1854"/>
                <a:gd name="T3" fmla="*/ 2147483647 h 801"/>
                <a:gd name="T4" fmla="*/ 2147483647 w 1854"/>
                <a:gd name="T5" fmla="*/ 2147483647 h 801"/>
                <a:gd name="T6" fmla="*/ 0 60000 65536"/>
                <a:gd name="T7" fmla="*/ 0 60000 65536"/>
                <a:gd name="T8" fmla="*/ 0 60000 65536"/>
                <a:gd name="T9" fmla="*/ 0 w 1854"/>
                <a:gd name="T10" fmla="*/ 0 h 801"/>
                <a:gd name="T11" fmla="*/ 1854 w 1854"/>
                <a:gd name="T12" fmla="*/ 801 h 801"/>
              </a:gdLst>
              <a:ahLst/>
              <a:cxnLst>
                <a:cxn ang="T6">
                  <a:pos x="T0" y="T1"/>
                </a:cxn>
                <a:cxn ang="T7">
                  <a:pos x="T2" y="T3"/>
                </a:cxn>
                <a:cxn ang="T8">
                  <a:pos x="T4" y="T5"/>
                </a:cxn>
              </a:cxnLst>
              <a:rect l="T9" t="T10" r="T11" b="T12"/>
              <a:pathLst>
                <a:path w="1854" h="801">
                  <a:moveTo>
                    <a:pt x="0" y="0"/>
                  </a:moveTo>
                  <a:lnTo>
                    <a:pt x="439" y="801"/>
                  </a:lnTo>
                  <a:lnTo>
                    <a:pt x="1854" y="801"/>
                  </a:lnTo>
                </a:path>
              </a:pathLst>
            </a:custGeom>
            <a:noFill/>
            <a:ln w="1905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27665" name="Text Box 42">
              <a:extLst>
                <a:ext uri="{FF2B5EF4-FFF2-40B4-BE49-F238E27FC236}">
                  <a16:creationId xmlns:a16="http://schemas.microsoft.com/office/drawing/2014/main" id="{30085412-0654-9B61-9F6A-414FD4871CB0}"/>
                </a:ext>
              </a:extLst>
            </p:cNvPr>
            <p:cNvSpPr txBox="1">
              <a:spLocks noChangeArrowheads="1"/>
            </p:cNvSpPr>
            <p:nvPr/>
          </p:nvSpPr>
          <p:spPr bwMode="auto">
            <a:xfrm rot="10800000" flipV="1">
              <a:off x="6972300" y="1988991"/>
              <a:ext cx="759619" cy="17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chemeClr val="tx2"/>
                  </a:solidFill>
                </a:rPr>
                <a:t>Service road</a:t>
              </a:r>
              <a:r>
                <a:rPr lang="en-US" altLang="en-US" sz="900">
                  <a:solidFill>
                    <a:schemeClr val="tx2"/>
                  </a:solidFill>
                </a:rPr>
                <a:t> </a:t>
              </a:r>
            </a:p>
          </p:txBody>
        </p:sp>
        <p:sp>
          <p:nvSpPr>
            <p:cNvPr id="27666" name="Line 44">
              <a:extLst>
                <a:ext uri="{FF2B5EF4-FFF2-40B4-BE49-F238E27FC236}">
                  <a16:creationId xmlns:a16="http://schemas.microsoft.com/office/drawing/2014/main" id="{583D0029-F405-8ED1-CDD9-30DBDFF76AED}"/>
                </a:ext>
              </a:extLst>
            </p:cNvPr>
            <p:cNvSpPr>
              <a:spLocks noChangeShapeType="1"/>
            </p:cNvSpPr>
            <p:nvPr/>
          </p:nvSpPr>
          <p:spPr bwMode="auto">
            <a:xfrm flipH="1">
              <a:off x="4827985" y="3184922"/>
              <a:ext cx="8334" cy="8763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67" name="Line 45">
              <a:extLst>
                <a:ext uri="{FF2B5EF4-FFF2-40B4-BE49-F238E27FC236}">
                  <a16:creationId xmlns:a16="http://schemas.microsoft.com/office/drawing/2014/main" id="{9579BA1A-403E-C436-C8F9-173560459F4F}"/>
                </a:ext>
              </a:extLst>
            </p:cNvPr>
            <p:cNvSpPr>
              <a:spLocks noChangeShapeType="1"/>
            </p:cNvSpPr>
            <p:nvPr/>
          </p:nvSpPr>
          <p:spPr bwMode="auto">
            <a:xfrm>
              <a:off x="4576762" y="2795588"/>
              <a:ext cx="5954" cy="159901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68" name="Line 46">
              <a:extLst>
                <a:ext uri="{FF2B5EF4-FFF2-40B4-BE49-F238E27FC236}">
                  <a16:creationId xmlns:a16="http://schemas.microsoft.com/office/drawing/2014/main" id="{0BB8767C-574A-E7A6-CFE9-965F2D5E4B79}"/>
                </a:ext>
              </a:extLst>
            </p:cNvPr>
            <p:cNvSpPr>
              <a:spLocks noChangeShapeType="1"/>
            </p:cNvSpPr>
            <p:nvPr/>
          </p:nvSpPr>
          <p:spPr bwMode="auto">
            <a:xfrm flipH="1">
              <a:off x="3482578" y="2799160"/>
              <a:ext cx="3572" cy="1590675"/>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69" name="Line 47">
              <a:extLst>
                <a:ext uri="{FF2B5EF4-FFF2-40B4-BE49-F238E27FC236}">
                  <a16:creationId xmlns:a16="http://schemas.microsoft.com/office/drawing/2014/main" id="{8139261B-D3A8-081A-1E2F-F50A143F8AA0}"/>
                </a:ext>
              </a:extLst>
            </p:cNvPr>
            <p:cNvSpPr>
              <a:spLocks noChangeShapeType="1"/>
            </p:cNvSpPr>
            <p:nvPr/>
          </p:nvSpPr>
          <p:spPr bwMode="auto">
            <a:xfrm flipV="1">
              <a:off x="3437335" y="4075510"/>
              <a:ext cx="1599009" cy="476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70" name="Line 48">
              <a:extLst>
                <a:ext uri="{FF2B5EF4-FFF2-40B4-BE49-F238E27FC236}">
                  <a16:creationId xmlns:a16="http://schemas.microsoft.com/office/drawing/2014/main" id="{4CDCAA2B-C460-3F0C-B143-DE4AC9C6EE07}"/>
                </a:ext>
              </a:extLst>
            </p:cNvPr>
            <p:cNvSpPr>
              <a:spLocks noChangeShapeType="1"/>
            </p:cNvSpPr>
            <p:nvPr/>
          </p:nvSpPr>
          <p:spPr bwMode="auto">
            <a:xfrm>
              <a:off x="3408760" y="3767137"/>
              <a:ext cx="1621631" cy="5954"/>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71" name="Line 49">
              <a:extLst>
                <a:ext uri="{FF2B5EF4-FFF2-40B4-BE49-F238E27FC236}">
                  <a16:creationId xmlns:a16="http://schemas.microsoft.com/office/drawing/2014/main" id="{E2F2DA99-236F-1B1B-177F-09B0C7E07324}"/>
                </a:ext>
              </a:extLst>
            </p:cNvPr>
            <p:cNvSpPr>
              <a:spLocks noChangeShapeType="1"/>
            </p:cNvSpPr>
            <p:nvPr/>
          </p:nvSpPr>
          <p:spPr bwMode="auto">
            <a:xfrm flipV="1">
              <a:off x="3411141" y="3102769"/>
              <a:ext cx="1618059" cy="3572"/>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72" name="Line 50">
              <a:extLst>
                <a:ext uri="{FF2B5EF4-FFF2-40B4-BE49-F238E27FC236}">
                  <a16:creationId xmlns:a16="http://schemas.microsoft.com/office/drawing/2014/main" id="{0C122CC7-7B30-0490-F313-C09AC45EE52C}"/>
                </a:ext>
              </a:extLst>
            </p:cNvPr>
            <p:cNvSpPr>
              <a:spLocks noChangeShapeType="1"/>
            </p:cNvSpPr>
            <p:nvPr/>
          </p:nvSpPr>
          <p:spPr bwMode="auto">
            <a:xfrm rot="21503098" flipH="1">
              <a:off x="4000500" y="2792016"/>
              <a:ext cx="14288" cy="1265634"/>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73" name="Line 51">
              <a:extLst>
                <a:ext uri="{FF2B5EF4-FFF2-40B4-BE49-F238E27FC236}">
                  <a16:creationId xmlns:a16="http://schemas.microsoft.com/office/drawing/2014/main" id="{01BE0A47-760C-A684-4DC0-AF7780F3416A}"/>
                </a:ext>
              </a:extLst>
            </p:cNvPr>
            <p:cNvSpPr>
              <a:spLocks noChangeShapeType="1"/>
            </p:cNvSpPr>
            <p:nvPr/>
          </p:nvSpPr>
          <p:spPr bwMode="auto">
            <a:xfrm flipH="1">
              <a:off x="4286250" y="3101578"/>
              <a:ext cx="29766" cy="1298972"/>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grpSp>
          <p:nvGrpSpPr>
            <p:cNvPr id="27674" name="Group 53">
              <a:extLst>
                <a:ext uri="{FF2B5EF4-FFF2-40B4-BE49-F238E27FC236}">
                  <a16:creationId xmlns:a16="http://schemas.microsoft.com/office/drawing/2014/main" id="{A62B67BA-E5B4-A807-CD1D-B2E370613B71}"/>
                </a:ext>
              </a:extLst>
            </p:cNvPr>
            <p:cNvGrpSpPr>
              <a:grpSpLocks/>
            </p:cNvGrpSpPr>
            <p:nvPr/>
          </p:nvGrpSpPr>
          <p:grpSpPr bwMode="auto">
            <a:xfrm>
              <a:off x="7022307" y="2778919"/>
              <a:ext cx="213122" cy="636985"/>
              <a:chOff x="4938" y="2334"/>
              <a:chExt cx="179" cy="535"/>
            </a:xfrm>
          </p:grpSpPr>
          <p:sp>
            <p:nvSpPr>
              <p:cNvPr id="27708" name="Line 54">
                <a:extLst>
                  <a:ext uri="{FF2B5EF4-FFF2-40B4-BE49-F238E27FC236}">
                    <a16:creationId xmlns:a16="http://schemas.microsoft.com/office/drawing/2014/main" id="{7D745E19-4D87-1E3D-2A91-3397D1AFD04D}"/>
                  </a:ext>
                </a:extLst>
              </p:cNvPr>
              <p:cNvSpPr>
                <a:spLocks noChangeShapeType="1"/>
              </p:cNvSpPr>
              <p:nvPr/>
            </p:nvSpPr>
            <p:spPr bwMode="auto">
              <a:xfrm rot="16200000" flipH="1">
                <a:off x="4805" y="2602"/>
                <a:ext cx="535" cy="0"/>
              </a:xfrm>
              <a:prstGeom prst="line">
                <a:avLst/>
              </a:prstGeom>
              <a:noFill/>
              <a:ln w="9525">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grpSp>
            <p:nvGrpSpPr>
              <p:cNvPr id="27709" name="Group 55">
                <a:extLst>
                  <a:ext uri="{FF2B5EF4-FFF2-40B4-BE49-F238E27FC236}">
                    <a16:creationId xmlns:a16="http://schemas.microsoft.com/office/drawing/2014/main" id="{FF8ABBCE-E9F7-AA8A-413A-FB14FBB69943}"/>
                  </a:ext>
                </a:extLst>
              </p:cNvPr>
              <p:cNvGrpSpPr>
                <a:grpSpLocks/>
              </p:cNvGrpSpPr>
              <p:nvPr/>
            </p:nvGrpSpPr>
            <p:grpSpPr bwMode="auto">
              <a:xfrm>
                <a:off x="4938" y="2454"/>
                <a:ext cx="179" cy="408"/>
                <a:chOff x="4938" y="2454"/>
                <a:chExt cx="179" cy="408"/>
              </a:xfrm>
            </p:grpSpPr>
            <p:sp>
              <p:nvSpPr>
                <p:cNvPr id="27710" name="Text Box 56">
                  <a:extLst>
                    <a:ext uri="{FF2B5EF4-FFF2-40B4-BE49-F238E27FC236}">
                      <a16:creationId xmlns:a16="http://schemas.microsoft.com/office/drawing/2014/main" id="{4EB0C339-6455-6C4E-12DB-3B78FAAD12DB}"/>
                    </a:ext>
                  </a:extLst>
                </p:cNvPr>
                <p:cNvSpPr txBox="1">
                  <a:spLocks noChangeArrowheads="1"/>
                </p:cNvSpPr>
                <p:nvPr/>
              </p:nvSpPr>
              <p:spPr bwMode="auto">
                <a:xfrm rot="16200000">
                  <a:off x="4863" y="2529"/>
                  <a:ext cx="29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chemeClr val="tx2"/>
                      </a:solidFill>
                    </a:rPr>
                    <a:t>1000’</a:t>
                  </a:r>
                </a:p>
              </p:txBody>
            </p:sp>
            <p:sp>
              <p:nvSpPr>
                <p:cNvPr id="27711" name="Line 57">
                  <a:extLst>
                    <a:ext uri="{FF2B5EF4-FFF2-40B4-BE49-F238E27FC236}">
                      <a16:creationId xmlns:a16="http://schemas.microsoft.com/office/drawing/2014/main" id="{F44EEDB3-CB2E-DF36-B30B-DBBBA9ECD09E}"/>
                    </a:ext>
                  </a:extLst>
                </p:cNvPr>
                <p:cNvSpPr>
                  <a:spLocks noChangeShapeType="1"/>
                </p:cNvSpPr>
                <p:nvPr/>
              </p:nvSpPr>
              <p:spPr bwMode="auto">
                <a:xfrm rot="-5400000" flipH="1" flipV="1">
                  <a:off x="5026" y="2771"/>
                  <a:ext cx="3" cy="1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013"/>
                </a:p>
              </p:txBody>
            </p:sp>
          </p:grpSp>
        </p:grpSp>
        <p:sp>
          <p:nvSpPr>
            <p:cNvPr id="27677" name="Line 62">
              <a:extLst>
                <a:ext uri="{FF2B5EF4-FFF2-40B4-BE49-F238E27FC236}">
                  <a16:creationId xmlns:a16="http://schemas.microsoft.com/office/drawing/2014/main" id="{B9A986E3-737D-D333-73BD-08670C7E0E84}"/>
                </a:ext>
              </a:extLst>
            </p:cNvPr>
            <p:cNvSpPr>
              <a:spLocks noChangeShapeType="1"/>
            </p:cNvSpPr>
            <p:nvPr/>
          </p:nvSpPr>
          <p:spPr bwMode="auto">
            <a:xfrm flipH="1">
              <a:off x="6335316" y="2813447"/>
              <a:ext cx="8334" cy="1237059"/>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78" name="Line 63">
              <a:extLst>
                <a:ext uri="{FF2B5EF4-FFF2-40B4-BE49-F238E27FC236}">
                  <a16:creationId xmlns:a16="http://schemas.microsoft.com/office/drawing/2014/main" id="{E9B6DED9-D48A-845F-60F7-6E373762D854}"/>
                </a:ext>
              </a:extLst>
            </p:cNvPr>
            <p:cNvSpPr>
              <a:spLocks noChangeShapeType="1"/>
            </p:cNvSpPr>
            <p:nvPr/>
          </p:nvSpPr>
          <p:spPr bwMode="auto">
            <a:xfrm flipH="1">
              <a:off x="5769769" y="2800350"/>
              <a:ext cx="2381" cy="1253729"/>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79" name="Line 64">
              <a:extLst>
                <a:ext uri="{FF2B5EF4-FFF2-40B4-BE49-F238E27FC236}">
                  <a16:creationId xmlns:a16="http://schemas.microsoft.com/office/drawing/2014/main" id="{2253D791-DD81-048A-0806-CA796C0C46A3}"/>
                </a:ext>
              </a:extLst>
            </p:cNvPr>
            <p:cNvSpPr>
              <a:spLocks noChangeShapeType="1"/>
            </p:cNvSpPr>
            <p:nvPr/>
          </p:nvSpPr>
          <p:spPr bwMode="auto">
            <a:xfrm flipV="1">
              <a:off x="5043488" y="3776662"/>
              <a:ext cx="1753791" cy="476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80" name="Line 65">
              <a:extLst>
                <a:ext uri="{FF2B5EF4-FFF2-40B4-BE49-F238E27FC236}">
                  <a16:creationId xmlns:a16="http://schemas.microsoft.com/office/drawing/2014/main" id="{0D79D286-58AE-5B31-E0D5-D1430473538B}"/>
                </a:ext>
              </a:extLst>
            </p:cNvPr>
            <p:cNvSpPr>
              <a:spLocks noChangeShapeType="1"/>
            </p:cNvSpPr>
            <p:nvPr/>
          </p:nvSpPr>
          <p:spPr bwMode="auto">
            <a:xfrm flipV="1">
              <a:off x="5019675" y="4058842"/>
              <a:ext cx="1768079" cy="11906"/>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81" name="Line 66">
              <a:extLst>
                <a:ext uri="{FF2B5EF4-FFF2-40B4-BE49-F238E27FC236}">
                  <a16:creationId xmlns:a16="http://schemas.microsoft.com/office/drawing/2014/main" id="{16884AF7-96F1-3B64-CE2D-9CF66AC639A4}"/>
                </a:ext>
              </a:extLst>
            </p:cNvPr>
            <p:cNvSpPr>
              <a:spLocks noChangeShapeType="1"/>
            </p:cNvSpPr>
            <p:nvPr/>
          </p:nvSpPr>
          <p:spPr bwMode="auto">
            <a:xfrm flipV="1">
              <a:off x="5044679" y="3103960"/>
              <a:ext cx="1751409" cy="9525"/>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82" name="Line 67">
              <a:extLst>
                <a:ext uri="{FF2B5EF4-FFF2-40B4-BE49-F238E27FC236}">
                  <a16:creationId xmlns:a16="http://schemas.microsoft.com/office/drawing/2014/main" id="{AE8970C9-A9CF-81FF-2631-29122B3BE33A}"/>
                </a:ext>
              </a:extLst>
            </p:cNvPr>
            <p:cNvSpPr>
              <a:spLocks noChangeShapeType="1"/>
            </p:cNvSpPr>
            <p:nvPr/>
          </p:nvSpPr>
          <p:spPr bwMode="auto">
            <a:xfrm>
              <a:off x="6051947" y="3080148"/>
              <a:ext cx="27384" cy="1344215"/>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83" name="Line 68">
              <a:extLst>
                <a:ext uri="{FF2B5EF4-FFF2-40B4-BE49-F238E27FC236}">
                  <a16:creationId xmlns:a16="http://schemas.microsoft.com/office/drawing/2014/main" id="{A510E016-56B0-ACDA-7D0D-CD36439B2552}"/>
                </a:ext>
              </a:extLst>
            </p:cNvPr>
            <p:cNvSpPr>
              <a:spLocks noChangeShapeType="1"/>
            </p:cNvSpPr>
            <p:nvPr/>
          </p:nvSpPr>
          <p:spPr bwMode="auto">
            <a:xfrm flipH="1">
              <a:off x="5372100" y="2794398"/>
              <a:ext cx="29766" cy="126325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84" name="Line 69">
              <a:extLst>
                <a:ext uri="{FF2B5EF4-FFF2-40B4-BE49-F238E27FC236}">
                  <a16:creationId xmlns:a16="http://schemas.microsoft.com/office/drawing/2014/main" id="{CC03CECB-875E-DF9B-BE42-0A42BC817D4A}"/>
                </a:ext>
              </a:extLst>
            </p:cNvPr>
            <p:cNvSpPr>
              <a:spLocks noChangeShapeType="1"/>
            </p:cNvSpPr>
            <p:nvPr/>
          </p:nvSpPr>
          <p:spPr bwMode="auto">
            <a:xfrm flipH="1">
              <a:off x="5572125" y="4051698"/>
              <a:ext cx="1191" cy="32980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85" name="Freeform 70">
              <a:extLst>
                <a:ext uri="{FF2B5EF4-FFF2-40B4-BE49-F238E27FC236}">
                  <a16:creationId xmlns:a16="http://schemas.microsoft.com/office/drawing/2014/main" id="{F0000C9F-B2A1-B985-C6AC-9635037E0755}"/>
                </a:ext>
              </a:extLst>
            </p:cNvPr>
            <p:cNvSpPr>
              <a:spLocks/>
            </p:cNvSpPr>
            <p:nvPr/>
          </p:nvSpPr>
          <p:spPr bwMode="auto">
            <a:xfrm>
              <a:off x="4443413" y="2343150"/>
              <a:ext cx="2393156" cy="267891"/>
            </a:xfrm>
            <a:custGeom>
              <a:avLst/>
              <a:gdLst>
                <a:gd name="T0" fmla="*/ 2147483647 w 2010"/>
                <a:gd name="T1" fmla="*/ 0 h 225"/>
                <a:gd name="T2" fmla="*/ 2147483647 w 2010"/>
                <a:gd name="T3" fmla="*/ 0 h 225"/>
                <a:gd name="T4" fmla="*/ 2147483647 w 2010"/>
                <a:gd name="T5" fmla="*/ 2147483647 h 225"/>
                <a:gd name="T6" fmla="*/ 2147483647 w 2010"/>
                <a:gd name="T7" fmla="*/ 2147483647 h 225"/>
                <a:gd name="T8" fmla="*/ 2147483647 w 2010"/>
                <a:gd name="T9" fmla="*/ 0 h 225"/>
                <a:gd name="T10" fmla="*/ 2147483647 w 2010"/>
                <a:gd name="T11" fmla="*/ 0 h 225"/>
                <a:gd name="T12" fmla="*/ 2147483647 w 2010"/>
                <a:gd name="T13" fmla="*/ 2147483647 h 225"/>
                <a:gd name="T14" fmla="*/ 0 w 2010"/>
                <a:gd name="T15" fmla="*/ 2147483647 h 225"/>
                <a:gd name="T16" fmla="*/ 0 60000 65536"/>
                <a:gd name="T17" fmla="*/ 0 60000 65536"/>
                <a:gd name="T18" fmla="*/ 0 60000 65536"/>
                <a:gd name="T19" fmla="*/ 0 60000 65536"/>
                <a:gd name="T20" fmla="*/ 0 60000 65536"/>
                <a:gd name="T21" fmla="*/ 0 60000 65536"/>
                <a:gd name="T22" fmla="*/ 0 60000 65536"/>
                <a:gd name="T23" fmla="*/ 0 60000 65536"/>
                <a:gd name="T24" fmla="*/ 0 w 2010"/>
                <a:gd name="T25" fmla="*/ 0 h 225"/>
                <a:gd name="T26" fmla="*/ 2010 w 2010"/>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0" h="225">
                  <a:moveTo>
                    <a:pt x="2010" y="0"/>
                  </a:moveTo>
                  <a:lnTo>
                    <a:pt x="1800" y="0"/>
                  </a:lnTo>
                  <a:lnTo>
                    <a:pt x="1797" y="225"/>
                  </a:lnTo>
                  <a:lnTo>
                    <a:pt x="720" y="225"/>
                  </a:lnTo>
                  <a:lnTo>
                    <a:pt x="720" y="0"/>
                  </a:lnTo>
                  <a:lnTo>
                    <a:pt x="309" y="0"/>
                  </a:lnTo>
                  <a:lnTo>
                    <a:pt x="309" y="225"/>
                  </a:lnTo>
                  <a:lnTo>
                    <a:pt x="0" y="222"/>
                  </a:lnTo>
                </a:path>
              </a:pathLst>
            </a:custGeom>
            <a:noFill/>
            <a:ln w="38100">
              <a:solidFill>
                <a:srgbClr val="D6009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grpSp>
          <p:nvGrpSpPr>
            <p:cNvPr id="27686" name="Group 71">
              <a:extLst>
                <a:ext uri="{FF2B5EF4-FFF2-40B4-BE49-F238E27FC236}">
                  <a16:creationId xmlns:a16="http://schemas.microsoft.com/office/drawing/2014/main" id="{62F9FE02-F1D8-AE00-93E5-8F1F2E42F163}"/>
                </a:ext>
              </a:extLst>
            </p:cNvPr>
            <p:cNvGrpSpPr>
              <a:grpSpLocks/>
            </p:cNvGrpSpPr>
            <p:nvPr/>
          </p:nvGrpSpPr>
          <p:grpSpPr bwMode="auto">
            <a:xfrm>
              <a:off x="6857992" y="2286000"/>
              <a:ext cx="189310" cy="363141"/>
              <a:chOff x="4783" y="1920"/>
              <a:chExt cx="159" cy="305"/>
            </a:xfrm>
          </p:grpSpPr>
          <p:grpSp>
            <p:nvGrpSpPr>
              <p:cNvPr id="27704" name="Group 72">
                <a:extLst>
                  <a:ext uri="{FF2B5EF4-FFF2-40B4-BE49-F238E27FC236}">
                    <a16:creationId xmlns:a16="http://schemas.microsoft.com/office/drawing/2014/main" id="{6FF2C4E8-A908-E2AF-F4E6-8B67F7596717}"/>
                  </a:ext>
                </a:extLst>
              </p:cNvPr>
              <p:cNvGrpSpPr>
                <a:grpSpLocks/>
              </p:cNvGrpSpPr>
              <p:nvPr/>
            </p:nvGrpSpPr>
            <p:grpSpPr bwMode="auto">
              <a:xfrm>
                <a:off x="4825" y="1920"/>
                <a:ext cx="117" cy="305"/>
                <a:chOff x="4825" y="1920"/>
                <a:chExt cx="117" cy="305"/>
              </a:xfrm>
            </p:grpSpPr>
            <p:sp>
              <p:nvSpPr>
                <p:cNvPr id="27706" name="Text Box 73">
                  <a:extLst>
                    <a:ext uri="{FF2B5EF4-FFF2-40B4-BE49-F238E27FC236}">
                      <a16:creationId xmlns:a16="http://schemas.microsoft.com/office/drawing/2014/main" id="{416E75CE-A9A3-0E26-25D1-C243EE5D6D61}"/>
                    </a:ext>
                  </a:extLst>
                </p:cNvPr>
                <p:cNvSpPr txBox="1">
                  <a:spLocks noChangeArrowheads="1"/>
                </p:cNvSpPr>
                <p:nvPr/>
              </p:nvSpPr>
              <p:spPr bwMode="auto">
                <a:xfrm rot="16200000">
                  <a:off x="4744" y="2001"/>
                  <a:ext cx="27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r>
                    <a:rPr lang="en-US" altLang="en-US" sz="675">
                      <a:solidFill>
                        <a:schemeClr val="tx2"/>
                      </a:solidFill>
                    </a:rPr>
                    <a:t>500’</a:t>
                  </a:r>
                </a:p>
              </p:txBody>
            </p:sp>
            <p:sp>
              <p:nvSpPr>
                <p:cNvPr id="27707" name="Line 74">
                  <a:extLst>
                    <a:ext uri="{FF2B5EF4-FFF2-40B4-BE49-F238E27FC236}">
                      <a16:creationId xmlns:a16="http://schemas.microsoft.com/office/drawing/2014/main" id="{4B27607F-8F07-3023-F08A-2730F5840E70}"/>
                    </a:ext>
                  </a:extLst>
                </p:cNvPr>
                <p:cNvSpPr>
                  <a:spLocks noChangeShapeType="1"/>
                </p:cNvSpPr>
                <p:nvPr/>
              </p:nvSpPr>
              <p:spPr bwMode="auto">
                <a:xfrm rot="16200000" flipH="1">
                  <a:off x="4702" y="2100"/>
                  <a:ext cx="249" cy="1"/>
                </a:xfrm>
                <a:prstGeom prst="line">
                  <a:avLst/>
                </a:prstGeom>
                <a:noFill/>
                <a:ln w="9525">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grpSp>
          <p:sp>
            <p:nvSpPr>
              <p:cNvPr id="27705" name="Line 75">
                <a:extLst>
                  <a:ext uri="{FF2B5EF4-FFF2-40B4-BE49-F238E27FC236}">
                    <a16:creationId xmlns:a16="http://schemas.microsoft.com/office/drawing/2014/main" id="{412C4C3A-AC84-336F-39EE-B48CDE54B898}"/>
                  </a:ext>
                </a:extLst>
              </p:cNvPr>
              <p:cNvSpPr>
                <a:spLocks noChangeShapeType="1"/>
              </p:cNvSpPr>
              <p:nvPr/>
            </p:nvSpPr>
            <p:spPr bwMode="auto">
              <a:xfrm rot="-5400000">
                <a:off x="4817" y="1935"/>
                <a:ext cx="1" cy="7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013"/>
              </a:p>
            </p:txBody>
          </p:sp>
        </p:grpSp>
        <p:grpSp>
          <p:nvGrpSpPr>
            <p:cNvPr id="27687" name="Group 77">
              <a:extLst>
                <a:ext uri="{FF2B5EF4-FFF2-40B4-BE49-F238E27FC236}">
                  <a16:creationId xmlns:a16="http://schemas.microsoft.com/office/drawing/2014/main" id="{4062E032-2F73-744C-1491-17B49E9AD42D}"/>
                </a:ext>
              </a:extLst>
            </p:cNvPr>
            <p:cNvGrpSpPr>
              <a:grpSpLocks noChangeAspect="1"/>
            </p:cNvGrpSpPr>
            <p:nvPr/>
          </p:nvGrpSpPr>
          <p:grpSpPr bwMode="auto">
            <a:xfrm>
              <a:off x="4988719" y="3369469"/>
              <a:ext cx="53579" cy="126206"/>
              <a:chOff x="3928" y="385"/>
              <a:chExt cx="156" cy="330"/>
            </a:xfrm>
          </p:grpSpPr>
          <p:pic>
            <p:nvPicPr>
              <p:cNvPr id="27701" name="Picture 78" descr="MMAG00276_0000[1]">
                <a:extLst>
                  <a:ext uri="{FF2B5EF4-FFF2-40B4-BE49-F238E27FC236}">
                    <a16:creationId xmlns:a16="http://schemas.microsoft.com/office/drawing/2014/main" id="{F61036EA-60ED-BFBE-42EC-BCEC50B698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8" y="385"/>
                <a:ext cx="1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2" name="Oval 79">
                <a:extLst>
                  <a:ext uri="{FF2B5EF4-FFF2-40B4-BE49-F238E27FC236}">
                    <a16:creationId xmlns:a16="http://schemas.microsoft.com/office/drawing/2014/main" id="{1EF0AF3C-D8D9-2FBB-3BB1-68ABCBE87F40}"/>
                  </a:ext>
                </a:extLst>
              </p:cNvPr>
              <p:cNvSpPr>
                <a:spLocks noChangeAspect="1" noChangeArrowheads="1"/>
              </p:cNvSpPr>
              <p:nvPr/>
            </p:nvSpPr>
            <p:spPr bwMode="auto">
              <a:xfrm>
                <a:off x="3968" y="448"/>
                <a:ext cx="75" cy="7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27703" name="Oval 80">
                <a:extLst>
                  <a:ext uri="{FF2B5EF4-FFF2-40B4-BE49-F238E27FC236}">
                    <a16:creationId xmlns:a16="http://schemas.microsoft.com/office/drawing/2014/main" id="{1BBA9E72-5470-2676-EE3B-CCA635E33C57}"/>
                  </a:ext>
                </a:extLst>
              </p:cNvPr>
              <p:cNvSpPr>
                <a:spLocks noChangeAspect="1" noChangeArrowheads="1"/>
              </p:cNvSpPr>
              <p:nvPr/>
            </p:nvSpPr>
            <p:spPr bwMode="auto">
              <a:xfrm>
                <a:off x="3967" y="531"/>
                <a:ext cx="75" cy="75"/>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grpSp>
        <p:grpSp>
          <p:nvGrpSpPr>
            <p:cNvPr id="27688" name="Group 81">
              <a:extLst>
                <a:ext uri="{FF2B5EF4-FFF2-40B4-BE49-F238E27FC236}">
                  <a16:creationId xmlns:a16="http://schemas.microsoft.com/office/drawing/2014/main" id="{0B9A8307-FCDA-61A3-9E48-C1A205A8625C}"/>
                </a:ext>
              </a:extLst>
            </p:cNvPr>
            <p:cNvGrpSpPr>
              <a:grpSpLocks/>
            </p:cNvGrpSpPr>
            <p:nvPr/>
          </p:nvGrpSpPr>
          <p:grpSpPr bwMode="auto">
            <a:xfrm>
              <a:off x="3280173" y="3268262"/>
              <a:ext cx="4517231" cy="311944"/>
              <a:chOff x="1795" y="2745"/>
              <a:chExt cx="3794" cy="262"/>
            </a:xfrm>
          </p:grpSpPr>
          <p:sp>
            <p:nvSpPr>
              <p:cNvPr id="27699" name="Text Box 82">
                <a:extLst>
                  <a:ext uri="{FF2B5EF4-FFF2-40B4-BE49-F238E27FC236}">
                    <a16:creationId xmlns:a16="http://schemas.microsoft.com/office/drawing/2014/main" id="{5835E9C0-0608-7B02-CB24-31958DF21C17}"/>
                  </a:ext>
                </a:extLst>
              </p:cNvPr>
              <p:cNvSpPr txBox="1">
                <a:spLocks noChangeArrowheads="1"/>
              </p:cNvSpPr>
              <p:nvPr/>
            </p:nvSpPr>
            <p:spPr bwMode="auto">
              <a:xfrm>
                <a:off x="2258" y="2745"/>
                <a:ext cx="562" cy="262"/>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889" tIns="17444" rIns="34889" bIns="17444">
                <a:spAutoFit/>
              </a:bodyPr>
              <a:lstStyle>
                <a:lvl1pPr defTabSz="744538">
                  <a:defRPr>
                    <a:solidFill>
                      <a:schemeClr val="tx1"/>
                    </a:solidFill>
                    <a:latin typeface="Arial" panose="020B0604020202020204" pitchFamily="34" charset="0"/>
                  </a:defRPr>
                </a:lvl1pPr>
                <a:lvl2pPr marL="742950" indent="-285750" defTabSz="744538">
                  <a:defRPr>
                    <a:solidFill>
                      <a:schemeClr val="tx1"/>
                    </a:solidFill>
                    <a:latin typeface="Arial" panose="020B0604020202020204" pitchFamily="34" charset="0"/>
                  </a:defRPr>
                </a:lvl2pPr>
                <a:lvl3pPr marL="1143000" indent="-228600" defTabSz="744538">
                  <a:defRPr>
                    <a:solidFill>
                      <a:schemeClr val="tx1"/>
                    </a:solidFill>
                    <a:latin typeface="Arial" panose="020B0604020202020204" pitchFamily="34" charset="0"/>
                  </a:defRPr>
                </a:lvl3pPr>
                <a:lvl4pPr marL="1600200" indent="-228600" defTabSz="744538">
                  <a:defRPr>
                    <a:solidFill>
                      <a:schemeClr val="tx1"/>
                    </a:solidFill>
                    <a:latin typeface="Arial" panose="020B0604020202020204" pitchFamily="34" charset="0"/>
                  </a:defRPr>
                </a:lvl4pPr>
                <a:lvl5pPr marL="2057400" indent="-228600" defTabSz="744538">
                  <a:defRPr>
                    <a:solidFill>
                      <a:schemeClr val="tx1"/>
                    </a:solidFill>
                    <a:latin typeface="Arial" panose="020B0604020202020204" pitchFamily="34" charset="0"/>
                  </a:defRPr>
                </a:lvl5pPr>
                <a:lvl6pPr marL="2514600" indent="-228600" defTabSz="744538" eaLnBrk="0" fontAlgn="base" hangingPunct="0">
                  <a:spcBef>
                    <a:spcPct val="0"/>
                  </a:spcBef>
                  <a:spcAft>
                    <a:spcPct val="0"/>
                  </a:spcAft>
                  <a:defRPr>
                    <a:solidFill>
                      <a:schemeClr val="tx1"/>
                    </a:solidFill>
                    <a:latin typeface="Arial" panose="020B0604020202020204" pitchFamily="34" charset="0"/>
                  </a:defRPr>
                </a:lvl6pPr>
                <a:lvl7pPr marL="2971800" indent="-228600" defTabSz="744538" eaLnBrk="0" fontAlgn="base" hangingPunct="0">
                  <a:spcBef>
                    <a:spcPct val="0"/>
                  </a:spcBef>
                  <a:spcAft>
                    <a:spcPct val="0"/>
                  </a:spcAft>
                  <a:defRPr>
                    <a:solidFill>
                      <a:schemeClr val="tx1"/>
                    </a:solidFill>
                    <a:latin typeface="Arial" panose="020B0604020202020204" pitchFamily="34" charset="0"/>
                  </a:defRPr>
                </a:lvl7pPr>
                <a:lvl8pPr marL="3429000" indent="-228600" defTabSz="744538" eaLnBrk="0" fontAlgn="base" hangingPunct="0">
                  <a:spcBef>
                    <a:spcPct val="0"/>
                  </a:spcBef>
                  <a:spcAft>
                    <a:spcPct val="0"/>
                  </a:spcAft>
                  <a:defRPr>
                    <a:solidFill>
                      <a:schemeClr val="tx1"/>
                    </a:solidFill>
                    <a:latin typeface="Arial" panose="020B0604020202020204" pitchFamily="34" charset="0"/>
                  </a:defRPr>
                </a:lvl8pPr>
                <a:lvl9pPr marL="3886200" indent="-228600" defTabSz="744538"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chemeClr val="tx2"/>
                    </a:solidFill>
                  </a:rPr>
                  <a:t>Parallel Collector</a:t>
                </a:r>
              </a:p>
            </p:txBody>
          </p:sp>
          <p:sp>
            <p:nvSpPr>
              <p:cNvPr id="27700" name="Line 83">
                <a:extLst>
                  <a:ext uri="{FF2B5EF4-FFF2-40B4-BE49-F238E27FC236}">
                    <a16:creationId xmlns:a16="http://schemas.microsoft.com/office/drawing/2014/main" id="{66EDCAFF-E020-C5CE-363A-8AA0A1CA8D2E}"/>
                  </a:ext>
                </a:extLst>
              </p:cNvPr>
              <p:cNvSpPr>
                <a:spLocks noChangeShapeType="1"/>
              </p:cNvSpPr>
              <p:nvPr/>
            </p:nvSpPr>
            <p:spPr bwMode="auto">
              <a:xfrm flipV="1">
                <a:off x="1795" y="2887"/>
                <a:ext cx="3794" cy="4"/>
              </a:xfrm>
              <a:prstGeom prst="line">
                <a:avLst/>
              </a:prstGeom>
              <a:noFill/>
              <a:ln w="57150">
                <a:solidFill>
                  <a:srgbClr val="99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grpSp>
        <p:sp>
          <p:nvSpPr>
            <p:cNvPr id="27689" name="Line 84">
              <a:extLst>
                <a:ext uri="{FF2B5EF4-FFF2-40B4-BE49-F238E27FC236}">
                  <a16:creationId xmlns:a16="http://schemas.microsoft.com/office/drawing/2014/main" id="{A206EDF5-C575-D735-DDB7-8FFE9EF3BDBC}"/>
                </a:ext>
              </a:extLst>
            </p:cNvPr>
            <p:cNvSpPr>
              <a:spLocks noChangeShapeType="1"/>
            </p:cNvSpPr>
            <p:nvPr/>
          </p:nvSpPr>
          <p:spPr bwMode="auto">
            <a:xfrm>
              <a:off x="5350669" y="2343150"/>
              <a:ext cx="1200150" cy="0"/>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nchor="ctr"/>
            <a:lstStyle/>
            <a:p>
              <a:endParaRPr lang="en-US" sz="1013"/>
            </a:p>
          </p:txBody>
        </p:sp>
        <p:sp>
          <p:nvSpPr>
            <p:cNvPr id="27690" name="Line 85">
              <a:extLst>
                <a:ext uri="{FF2B5EF4-FFF2-40B4-BE49-F238E27FC236}">
                  <a16:creationId xmlns:a16="http://schemas.microsoft.com/office/drawing/2014/main" id="{86E1F135-EE03-886D-E82E-71EB386B2E42}"/>
                </a:ext>
              </a:extLst>
            </p:cNvPr>
            <p:cNvSpPr>
              <a:spLocks noChangeShapeType="1"/>
            </p:cNvSpPr>
            <p:nvPr/>
          </p:nvSpPr>
          <p:spPr bwMode="auto">
            <a:xfrm flipV="1">
              <a:off x="3748088" y="2792016"/>
              <a:ext cx="0" cy="285750"/>
            </a:xfrm>
            <a:prstGeom prst="line">
              <a:avLst/>
            </a:prstGeom>
            <a:noFill/>
            <a:ln w="381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91" name="Line 86">
              <a:extLst>
                <a:ext uri="{FF2B5EF4-FFF2-40B4-BE49-F238E27FC236}">
                  <a16:creationId xmlns:a16="http://schemas.microsoft.com/office/drawing/2014/main" id="{CEB7CB5E-27AC-18C4-9248-A82CE697945E}"/>
                </a:ext>
              </a:extLst>
            </p:cNvPr>
            <p:cNvSpPr>
              <a:spLocks noChangeShapeType="1"/>
            </p:cNvSpPr>
            <p:nvPr/>
          </p:nvSpPr>
          <p:spPr bwMode="auto">
            <a:xfrm>
              <a:off x="3771900" y="2857500"/>
              <a:ext cx="285750" cy="0"/>
            </a:xfrm>
            <a:prstGeom prst="line">
              <a:avLst/>
            </a:prstGeom>
            <a:noFill/>
            <a:ln w="127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en-US" sz="1013"/>
            </a:p>
          </p:txBody>
        </p:sp>
        <p:sp>
          <p:nvSpPr>
            <p:cNvPr id="27692" name="Text Box 87">
              <a:extLst>
                <a:ext uri="{FF2B5EF4-FFF2-40B4-BE49-F238E27FC236}">
                  <a16:creationId xmlns:a16="http://schemas.microsoft.com/office/drawing/2014/main" id="{E1DBAE0E-921C-634B-FB67-4F73EE717373}"/>
                </a:ext>
              </a:extLst>
            </p:cNvPr>
            <p:cNvSpPr txBox="1">
              <a:spLocks noChangeArrowheads="1"/>
            </p:cNvSpPr>
            <p:nvPr/>
          </p:nvSpPr>
          <p:spPr bwMode="auto">
            <a:xfrm>
              <a:off x="4012407" y="2768204"/>
              <a:ext cx="788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chemeClr val="tx2"/>
                  </a:solidFill>
                </a:rPr>
                <a:t>Ped cut-through</a:t>
              </a:r>
            </a:p>
          </p:txBody>
        </p:sp>
        <p:sp>
          <p:nvSpPr>
            <p:cNvPr id="27695" name="Line 96">
              <a:extLst>
                <a:ext uri="{FF2B5EF4-FFF2-40B4-BE49-F238E27FC236}">
                  <a16:creationId xmlns:a16="http://schemas.microsoft.com/office/drawing/2014/main" id="{64CAFDFF-AC70-EEE9-93CB-37400DABA3CB}"/>
                </a:ext>
              </a:extLst>
            </p:cNvPr>
            <p:cNvSpPr>
              <a:spLocks noChangeShapeType="1"/>
            </p:cNvSpPr>
            <p:nvPr/>
          </p:nvSpPr>
          <p:spPr bwMode="auto">
            <a:xfrm>
              <a:off x="3743325" y="3048000"/>
              <a:ext cx="28575" cy="13525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96" name="Line 97">
              <a:extLst>
                <a:ext uri="{FF2B5EF4-FFF2-40B4-BE49-F238E27FC236}">
                  <a16:creationId xmlns:a16="http://schemas.microsoft.com/office/drawing/2014/main" id="{C8DF9A8C-D3D1-00BF-D5F9-6EC9A7EF953E}"/>
                </a:ext>
              </a:extLst>
            </p:cNvPr>
            <p:cNvSpPr>
              <a:spLocks noChangeShapeType="1"/>
            </p:cNvSpPr>
            <p:nvPr/>
          </p:nvSpPr>
          <p:spPr bwMode="auto">
            <a:xfrm flipV="1">
              <a:off x="4024313" y="4098131"/>
              <a:ext cx="0" cy="285750"/>
            </a:xfrm>
            <a:prstGeom prst="line">
              <a:avLst/>
            </a:prstGeom>
            <a:noFill/>
            <a:ln w="3810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sz="1013"/>
            </a:p>
          </p:txBody>
        </p:sp>
        <p:sp>
          <p:nvSpPr>
            <p:cNvPr id="27697" name="Text Box 102">
              <a:extLst>
                <a:ext uri="{FF2B5EF4-FFF2-40B4-BE49-F238E27FC236}">
                  <a16:creationId xmlns:a16="http://schemas.microsoft.com/office/drawing/2014/main" id="{0AD516FD-BE00-1B48-4409-8FAC3A69EDC0}"/>
                </a:ext>
              </a:extLst>
            </p:cNvPr>
            <p:cNvSpPr txBox="1">
              <a:spLocks noChangeArrowheads="1"/>
            </p:cNvSpPr>
            <p:nvPr/>
          </p:nvSpPr>
          <p:spPr bwMode="auto">
            <a:xfrm>
              <a:off x="3308128" y="2643188"/>
              <a:ext cx="388166" cy="3231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50" b="1" dirty="0">
                  <a:solidFill>
                    <a:schemeClr val="bg1"/>
                  </a:solidFill>
                </a:rPr>
                <a:t>Bus stop</a:t>
              </a:r>
            </a:p>
          </p:txBody>
        </p:sp>
      </p:grpSp>
      <p:sp>
        <p:nvSpPr>
          <p:cNvPr id="4" name="Slide Number Placeholder 3">
            <a:extLst>
              <a:ext uri="{FF2B5EF4-FFF2-40B4-BE49-F238E27FC236}">
                <a16:creationId xmlns:a16="http://schemas.microsoft.com/office/drawing/2014/main" id="{903EF20A-E571-C1DF-3462-0F9DD3A9BBF3}"/>
              </a:ext>
            </a:extLst>
          </p:cNvPr>
          <p:cNvSpPr>
            <a:spLocks noGrp="1"/>
          </p:cNvSpPr>
          <p:nvPr>
            <p:ph type="sldNum" sz="quarter" idx="12"/>
          </p:nvPr>
        </p:nvSpPr>
        <p:spPr/>
        <p:txBody>
          <a:bodyPr/>
          <a:lstStyle/>
          <a:p>
            <a:fld id="{0F5EC011-0DA0-DB45-996E-85C7F379AB45}"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7174C1-21A7-2092-C56F-EA77A179E2ED}"/>
              </a:ext>
            </a:extLst>
          </p:cNvPr>
          <p:cNvSpPr>
            <a:spLocks noGrp="1" noChangeArrowheads="1"/>
          </p:cNvSpPr>
          <p:nvPr>
            <p:ph type="title"/>
          </p:nvPr>
        </p:nvSpPr>
        <p:spPr>
          <a:xfrm>
            <a:off x="628650" y="273844"/>
            <a:ext cx="7886700" cy="994172"/>
          </a:xfrm>
          <a:noFill/>
        </p:spPr>
        <p:txBody>
          <a:bodyPr/>
          <a:lstStyle/>
          <a:p>
            <a:r>
              <a:rPr lang="en-US" altLang="en-US"/>
              <a:t>Developing the Corridor Plan</a:t>
            </a:r>
          </a:p>
        </p:txBody>
      </p:sp>
      <p:sp>
        <p:nvSpPr>
          <p:cNvPr id="2" name="Content Placeholder 1">
            <a:extLst>
              <a:ext uri="{FF2B5EF4-FFF2-40B4-BE49-F238E27FC236}">
                <a16:creationId xmlns:a16="http://schemas.microsoft.com/office/drawing/2014/main" id="{27C4095B-B285-8D56-AFD5-4AF2D013B856}"/>
              </a:ext>
            </a:extLst>
          </p:cNvPr>
          <p:cNvSpPr>
            <a:spLocks noGrp="1"/>
          </p:cNvSpPr>
          <p:nvPr>
            <p:ph idx="1"/>
          </p:nvPr>
        </p:nvSpPr>
        <p:spPr>
          <a:xfrm>
            <a:off x="628650" y="1369219"/>
            <a:ext cx="7886700" cy="3263504"/>
          </a:xfrm>
        </p:spPr>
        <p:txBody>
          <a:bodyPr/>
          <a:lstStyle/>
          <a:p>
            <a:r>
              <a:rPr lang="en-US" dirty="0"/>
              <a:t>Agency roles &amp; responsibilities</a:t>
            </a:r>
          </a:p>
          <a:p>
            <a:r>
              <a:rPr lang="en-US" dirty="0"/>
              <a:t>Funding and time horizons</a:t>
            </a:r>
          </a:p>
          <a:p>
            <a:r>
              <a:rPr lang="en-US" dirty="0"/>
              <a:t>Cooperative Agreements</a:t>
            </a:r>
          </a:p>
          <a:p>
            <a:endParaRPr lang="en-US" dirty="0"/>
          </a:p>
        </p:txBody>
      </p:sp>
      <p:sp>
        <p:nvSpPr>
          <p:cNvPr id="435204" name="Rectangle 4">
            <a:extLst>
              <a:ext uri="{FF2B5EF4-FFF2-40B4-BE49-F238E27FC236}">
                <a16:creationId xmlns:a16="http://schemas.microsoft.com/office/drawing/2014/main" id="{F20BA4BD-489A-5DA9-E0DC-6F8E34F4132F}"/>
              </a:ext>
            </a:extLst>
          </p:cNvPr>
          <p:cNvSpPr>
            <a:spLocks noChangeArrowheads="1"/>
          </p:cNvSpPr>
          <p:nvPr/>
        </p:nvSpPr>
        <p:spPr bwMode="auto">
          <a:xfrm>
            <a:off x="1771650" y="1314450"/>
            <a:ext cx="5772150" cy="2628900"/>
          </a:xfrm>
          <a:prstGeom prst="rect">
            <a:avLst/>
          </a:prstGeom>
          <a:noFill/>
          <a:ln w="9525">
            <a:noFill/>
            <a:miter lim="800000"/>
            <a:headEnd/>
            <a:tailEnd/>
          </a:ln>
          <a:effectLst/>
        </p:spPr>
        <p:txBody>
          <a:bodyPr/>
          <a:lstStyle/>
          <a:p>
            <a:pPr marL="615554" indent="-257175">
              <a:spcBef>
                <a:spcPct val="20000"/>
              </a:spcBef>
              <a:spcAft>
                <a:spcPct val="40000"/>
              </a:spcAft>
              <a:buClr>
                <a:schemeClr val="hlink"/>
              </a:buClr>
              <a:buSzPct val="80000"/>
              <a:buFont typeface="Arial" pitchFamily="34" charset="0"/>
              <a:buChar char="►"/>
              <a:defRPr/>
            </a:pPr>
            <a:endParaRPr lang="en-US" sz="2100" b="1" dirty="0">
              <a:effectLst>
                <a:outerShdw blurRad="38100" dist="38100" dir="2700000" algn="tl">
                  <a:srgbClr val="000000"/>
                </a:outerShdw>
              </a:effectLst>
            </a:endParaRPr>
          </a:p>
        </p:txBody>
      </p:sp>
      <p:sp>
        <p:nvSpPr>
          <p:cNvPr id="7" name="Slide Number Placeholder 6">
            <a:extLst>
              <a:ext uri="{FF2B5EF4-FFF2-40B4-BE49-F238E27FC236}">
                <a16:creationId xmlns:a16="http://schemas.microsoft.com/office/drawing/2014/main" id="{0F3BCA1F-EC2B-5281-4690-3DE3D21E775B}"/>
              </a:ext>
            </a:extLst>
          </p:cNvPr>
          <p:cNvSpPr>
            <a:spLocks noGrp="1"/>
          </p:cNvSpPr>
          <p:nvPr>
            <p:ph type="sldNum" sz="quarter" idx="12"/>
          </p:nvPr>
        </p:nvSpPr>
        <p:spPr/>
        <p:txBody>
          <a:bodyPr/>
          <a:lstStyle/>
          <a:p>
            <a:fld id="{0F5EC011-0DA0-DB45-996E-85C7F379AB45}"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7606-6801-F5E2-BA55-35580DF5EC9C}"/>
              </a:ext>
            </a:extLst>
          </p:cNvPr>
          <p:cNvSpPr>
            <a:spLocks noGrp="1"/>
          </p:cNvSpPr>
          <p:nvPr>
            <p:ph type="title"/>
          </p:nvPr>
        </p:nvSpPr>
        <p:spPr/>
        <p:txBody>
          <a:bodyPr/>
          <a:lstStyle/>
          <a:p>
            <a:r>
              <a:rPr lang="en-US" dirty="0"/>
              <a:t>Implementation of Corridor Access Management Plans</a:t>
            </a:r>
          </a:p>
        </p:txBody>
      </p:sp>
    </p:spTree>
    <p:extLst>
      <p:ext uri="{BB962C8B-B14F-4D97-AF65-F5344CB8AC3E}">
        <p14:creationId xmlns:p14="http://schemas.microsoft.com/office/powerpoint/2010/main" val="2296282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a:extLst>
              <a:ext uri="{FF2B5EF4-FFF2-40B4-BE49-F238E27FC236}">
                <a16:creationId xmlns:a16="http://schemas.microsoft.com/office/drawing/2014/main" id="{374EAB08-A3EC-F34C-52D2-33AAF6857494}"/>
              </a:ext>
            </a:extLst>
          </p:cNvPr>
          <p:cNvSpPr>
            <a:spLocks noGrp="1" noChangeArrowheads="1"/>
          </p:cNvSpPr>
          <p:nvPr>
            <p:ph type="title"/>
          </p:nvPr>
        </p:nvSpPr>
        <p:spPr/>
        <p:txBody>
          <a:bodyPr/>
          <a:lstStyle/>
          <a:p>
            <a:pPr eaLnBrk="1" hangingPunct="1"/>
            <a:r>
              <a:rPr lang="en-US" altLang="en-US"/>
              <a:t>Cooperative Agreements</a:t>
            </a:r>
          </a:p>
        </p:txBody>
      </p:sp>
      <p:sp>
        <p:nvSpPr>
          <p:cNvPr id="484354" name="Rectangle 2">
            <a:extLst>
              <a:ext uri="{FF2B5EF4-FFF2-40B4-BE49-F238E27FC236}">
                <a16:creationId xmlns:a16="http://schemas.microsoft.com/office/drawing/2014/main" id="{F0343D9A-2F26-19FC-FF92-76FE7A17C735}"/>
              </a:ext>
            </a:extLst>
          </p:cNvPr>
          <p:cNvSpPr>
            <a:spLocks noGrp="1" noChangeArrowheads="1"/>
          </p:cNvSpPr>
          <p:nvPr>
            <p:ph idx="1"/>
          </p:nvPr>
        </p:nvSpPr>
        <p:spPr>
          <a:noFill/>
        </p:spPr>
        <p:txBody>
          <a:bodyPr/>
          <a:lstStyle/>
          <a:p>
            <a:pPr marL="0" indent="0">
              <a:defRPr/>
            </a:pPr>
            <a:r>
              <a:rPr lang="en-US" sz="1800" b="1" dirty="0">
                <a:solidFill>
                  <a:srgbClr val="FF9900"/>
                </a:solidFill>
              </a:rPr>
              <a:t>Cooperation</a:t>
            </a:r>
            <a:r>
              <a:rPr lang="en-US" sz="1800" dirty="0">
                <a:solidFill>
                  <a:srgbClr val="FF9900"/>
                </a:solidFill>
              </a:rPr>
              <a:t> </a:t>
            </a:r>
            <a:r>
              <a:rPr lang="en-US" sz="1800" dirty="0">
                <a:solidFill>
                  <a:srgbClr val="000066"/>
                </a:solidFill>
              </a:rPr>
              <a:t>between internal divisions, government entities (and often private entities)</a:t>
            </a:r>
            <a:r>
              <a:rPr lang="en-US" sz="1800" dirty="0">
                <a:solidFill>
                  <a:srgbClr val="CC9900"/>
                </a:solidFill>
              </a:rPr>
              <a:t> </a:t>
            </a:r>
            <a:r>
              <a:rPr lang="en-US" sz="1800" b="1" dirty="0">
                <a:solidFill>
                  <a:srgbClr val="FF9900"/>
                </a:solidFill>
              </a:rPr>
              <a:t>is necessary to accomplish access management.</a:t>
            </a:r>
          </a:p>
        </p:txBody>
      </p:sp>
      <p:sp>
        <p:nvSpPr>
          <p:cNvPr id="484356" name="Rectangle 4">
            <a:extLst>
              <a:ext uri="{FF2B5EF4-FFF2-40B4-BE49-F238E27FC236}">
                <a16:creationId xmlns:a16="http://schemas.microsoft.com/office/drawing/2014/main" id="{F21E0AD2-042A-3A0B-2DFC-59056AA699D2}"/>
              </a:ext>
            </a:extLst>
          </p:cNvPr>
          <p:cNvSpPr>
            <a:spLocks noGrp="1" noChangeArrowheads="1"/>
          </p:cNvSpPr>
          <p:nvPr>
            <p:ph sz="half" idx="4294967295"/>
          </p:nvPr>
        </p:nvSpPr>
        <p:spPr>
          <a:xfrm>
            <a:off x="2447131" y="2135189"/>
            <a:ext cx="4249737" cy="2632075"/>
          </a:xfrm>
          <a:noFill/>
        </p:spPr>
        <p:txBody>
          <a:bodyPr>
            <a:normAutofit fontScale="92500" lnSpcReduction="10000"/>
          </a:bodyPr>
          <a:lstStyle/>
          <a:p>
            <a:pPr marL="0" indent="0">
              <a:buNone/>
              <a:defRPr/>
            </a:pPr>
            <a:r>
              <a:rPr lang="en-US" b="1" dirty="0">
                <a:solidFill>
                  <a:srgbClr val="FF9900"/>
                </a:solidFill>
              </a:rPr>
              <a:t>Documents</a:t>
            </a:r>
          </a:p>
          <a:p>
            <a:pPr marL="9" indent="0">
              <a:spcAft>
                <a:spcPct val="30000"/>
              </a:spcAft>
              <a:defRPr/>
            </a:pPr>
            <a:r>
              <a:rPr lang="en-US" dirty="0">
                <a:solidFill>
                  <a:srgbClr val="000066"/>
                </a:solidFill>
              </a:rPr>
              <a:t>Resolutions</a:t>
            </a:r>
          </a:p>
          <a:p>
            <a:pPr marL="9" indent="0">
              <a:spcAft>
                <a:spcPct val="30000"/>
              </a:spcAft>
              <a:defRPr/>
            </a:pPr>
            <a:r>
              <a:rPr lang="en-US" dirty="0">
                <a:solidFill>
                  <a:srgbClr val="000066"/>
                </a:solidFill>
              </a:rPr>
              <a:t>Memoranda of Understanding or Agreement</a:t>
            </a:r>
          </a:p>
          <a:p>
            <a:pPr marL="9" indent="0">
              <a:spcAft>
                <a:spcPct val="30000"/>
              </a:spcAft>
              <a:defRPr/>
            </a:pPr>
            <a:r>
              <a:rPr lang="en-US" dirty="0">
                <a:solidFill>
                  <a:srgbClr val="000066"/>
                </a:solidFill>
              </a:rPr>
              <a:t>Intergovernmental Agreements</a:t>
            </a:r>
          </a:p>
          <a:p>
            <a:pPr marL="9" indent="0">
              <a:spcAft>
                <a:spcPct val="30000"/>
              </a:spcAft>
              <a:defRPr/>
            </a:pPr>
            <a:r>
              <a:rPr lang="en-US" dirty="0">
                <a:solidFill>
                  <a:srgbClr val="000066"/>
                </a:solidFill>
              </a:rPr>
              <a:t>Partnering</a:t>
            </a:r>
          </a:p>
          <a:p>
            <a:pPr marL="9" indent="0">
              <a:spcAft>
                <a:spcPct val="30000"/>
              </a:spcAft>
              <a:defRPr/>
            </a:pPr>
            <a:r>
              <a:rPr lang="en-US" dirty="0">
                <a:solidFill>
                  <a:srgbClr val="000066"/>
                </a:solidFill>
              </a:rPr>
              <a:t>Combination</a:t>
            </a:r>
          </a:p>
        </p:txBody>
      </p:sp>
      <p:pic>
        <p:nvPicPr>
          <p:cNvPr id="4" name="Graphic 3" descr="Document with solid fill">
            <a:extLst>
              <a:ext uri="{FF2B5EF4-FFF2-40B4-BE49-F238E27FC236}">
                <a16:creationId xmlns:a16="http://schemas.microsoft.com/office/drawing/2014/main" id="{7C4C92EA-4457-EC2D-30D7-AF3E1E11A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674" y="2571750"/>
            <a:ext cx="1343025" cy="1343025"/>
          </a:xfrm>
          <a:prstGeom prst="rect">
            <a:avLst/>
          </a:prstGeom>
        </p:spPr>
      </p:pic>
      <p:sp>
        <p:nvSpPr>
          <p:cNvPr id="5" name="Slide Number Placeholder 4">
            <a:extLst>
              <a:ext uri="{FF2B5EF4-FFF2-40B4-BE49-F238E27FC236}">
                <a16:creationId xmlns:a16="http://schemas.microsoft.com/office/drawing/2014/main" id="{326381CC-5112-195C-A915-F0CDEAA47E4B}"/>
              </a:ext>
            </a:extLst>
          </p:cNvPr>
          <p:cNvSpPr>
            <a:spLocks noGrp="1"/>
          </p:cNvSpPr>
          <p:nvPr>
            <p:ph type="sldNum" sz="quarter" idx="12"/>
          </p:nvPr>
        </p:nvSpPr>
        <p:spPr/>
        <p:txBody>
          <a:bodyPr/>
          <a:lstStyle/>
          <a:p>
            <a:fld id="{0F5EC011-0DA0-DB45-996E-85C7F379AB45}"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049695" y="2591612"/>
            <a:ext cx="2766296" cy="2278044"/>
          </a:xfrm>
          <a:prstGeom prst="rect">
            <a:avLst/>
          </a:prstGeom>
        </p:spPr>
      </p:pic>
      <p:sp>
        <p:nvSpPr>
          <p:cNvPr id="2" name="Title 1"/>
          <p:cNvSpPr>
            <a:spLocks noGrp="1"/>
          </p:cNvSpPr>
          <p:nvPr>
            <p:ph type="title"/>
          </p:nvPr>
        </p:nvSpPr>
        <p:spPr/>
        <p:txBody>
          <a:bodyPr>
            <a:normAutofit/>
          </a:bodyPr>
          <a:lstStyle/>
          <a:p>
            <a:r>
              <a:rPr lang="en-US" dirty="0"/>
              <a:t>Negotiate driveway closures </a:t>
            </a:r>
          </a:p>
        </p:txBody>
      </p:sp>
      <p:sp>
        <p:nvSpPr>
          <p:cNvPr id="5" name="Content Placeholder 4"/>
          <p:cNvSpPr>
            <a:spLocks noGrp="1"/>
          </p:cNvSpPr>
          <p:nvPr>
            <p:ph idx="1"/>
          </p:nvPr>
        </p:nvSpPr>
        <p:spPr/>
        <p:txBody>
          <a:bodyPr>
            <a:normAutofit/>
          </a:bodyPr>
          <a:lstStyle/>
          <a:p>
            <a:pPr marL="0" indent="0">
              <a:buNone/>
            </a:pPr>
            <a:r>
              <a:rPr lang="en-US" sz="1500" dirty="0"/>
              <a:t>Example: County Hwy 101, Scott County, MN</a:t>
            </a:r>
          </a:p>
          <a:p>
            <a:pPr lvl="1"/>
            <a:r>
              <a:rPr lang="en-US" sz="1500" dirty="0"/>
              <a:t>41 entrances</a:t>
            </a:r>
          </a:p>
          <a:p>
            <a:pPr lvl="1"/>
            <a:r>
              <a:rPr lang="en-US" sz="1500" dirty="0"/>
              <a:t>26 identified for closure</a:t>
            </a:r>
          </a:p>
          <a:p>
            <a:pPr lvl="1"/>
            <a:r>
              <a:rPr lang="en-US" sz="1500" dirty="0"/>
              <a:t>voluntary agreements to close 20</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010" y="125359"/>
            <a:ext cx="3061347" cy="4966548"/>
          </a:xfrm>
          <a:prstGeom prst="rect">
            <a:avLst/>
          </a:prstGeom>
        </p:spPr>
      </p:pic>
      <p:sp>
        <p:nvSpPr>
          <p:cNvPr id="7" name="TextBox 6"/>
          <p:cNvSpPr txBox="1"/>
          <p:nvPr/>
        </p:nvSpPr>
        <p:spPr>
          <a:xfrm>
            <a:off x="4928920" y="4411685"/>
            <a:ext cx="2100530" cy="230832"/>
          </a:xfrm>
          <a:prstGeom prst="rect">
            <a:avLst/>
          </a:prstGeom>
          <a:noFill/>
        </p:spPr>
        <p:txBody>
          <a:bodyPr wrap="square" rtlCol="0">
            <a:spAutoFit/>
          </a:bodyPr>
          <a:lstStyle/>
          <a:p>
            <a:pPr>
              <a:defRPr/>
            </a:pPr>
            <a:r>
              <a:rPr lang="en-US" sz="900" dirty="0">
                <a:solidFill>
                  <a:prstClr val="white"/>
                </a:solidFill>
                <a:latin typeface="Calibri" panose="020F0502020204030204"/>
              </a:rPr>
              <a:t>Credits: Chris Chromy and M. Rasmussen </a:t>
            </a:r>
          </a:p>
        </p:txBody>
      </p:sp>
      <p:sp>
        <p:nvSpPr>
          <p:cNvPr id="4" name="Slide Number Placeholder 3">
            <a:extLst>
              <a:ext uri="{FF2B5EF4-FFF2-40B4-BE49-F238E27FC236}">
                <a16:creationId xmlns:a16="http://schemas.microsoft.com/office/drawing/2014/main" id="{9D36C118-EC86-B786-804F-CA1546AA1F08}"/>
              </a:ext>
            </a:extLst>
          </p:cNvPr>
          <p:cNvSpPr>
            <a:spLocks noGrp="1"/>
          </p:cNvSpPr>
          <p:nvPr>
            <p:ph type="sldNum" sz="quarter" idx="12"/>
          </p:nvPr>
        </p:nvSpPr>
        <p:spPr/>
        <p:txBody>
          <a:bodyPr/>
          <a:lstStyle/>
          <a:p>
            <a:fld id="{0F5EC011-0DA0-DB45-996E-85C7F379AB45}" type="slidenum">
              <a:rPr lang="en-US" smtClean="0"/>
              <a:t>27</a:t>
            </a:fld>
            <a:endParaRPr lang="en-US"/>
          </a:p>
        </p:txBody>
      </p:sp>
    </p:spTree>
    <p:custDataLst>
      <p:tags r:id="rId1"/>
    </p:custDataLst>
    <p:extLst>
      <p:ext uri="{BB962C8B-B14F-4D97-AF65-F5344CB8AC3E}">
        <p14:creationId xmlns:p14="http://schemas.microsoft.com/office/powerpoint/2010/main" val="375218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FF71F4B-BD50-87BE-EAAA-9469BFB1B4E5}"/>
              </a:ext>
            </a:extLst>
          </p:cNvPr>
          <p:cNvSpPr>
            <a:spLocks noGrp="1" noChangeArrowheads="1"/>
          </p:cNvSpPr>
          <p:nvPr>
            <p:ph type="title"/>
          </p:nvPr>
        </p:nvSpPr>
        <p:spPr>
          <a:xfrm>
            <a:off x="628650" y="273844"/>
            <a:ext cx="7886700" cy="994172"/>
          </a:xfrm>
          <a:noFill/>
        </p:spPr>
        <p:txBody>
          <a:bodyPr/>
          <a:lstStyle/>
          <a:p>
            <a:r>
              <a:rPr lang="en-US" altLang="en-US" dirty="0"/>
              <a:t>Plan Implementation</a:t>
            </a:r>
          </a:p>
        </p:txBody>
      </p:sp>
      <p:sp>
        <p:nvSpPr>
          <p:cNvPr id="2" name="Content Placeholder 1">
            <a:extLst>
              <a:ext uri="{FF2B5EF4-FFF2-40B4-BE49-F238E27FC236}">
                <a16:creationId xmlns:a16="http://schemas.microsoft.com/office/drawing/2014/main" id="{7B73DA0A-FFFA-C429-829A-13C62C60708C}"/>
              </a:ext>
            </a:extLst>
          </p:cNvPr>
          <p:cNvSpPr>
            <a:spLocks noGrp="1"/>
          </p:cNvSpPr>
          <p:nvPr>
            <p:ph idx="1"/>
          </p:nvPr>
        </p:nvSpPr>
        <p:spPr>
          <a:xfrm>
            <a:off x="628650" y="1369219"/>
            <a:ext cx="7886700" cy="3263504"/>
          </a:xfrm>
        </p:spPr>
        <p:txBody>
          <a:bodyPr/>
          <a:lstStyle/>
          <a:p>
            <a:r>
              <a:rPr lang="en-US" altLang="en-US" dirty="0"/>
              <a:t>Adopted plan sometimes supersedes access management standards</a:t>
            </a:r>
          </a:p>
          <a:p>
            <a:r>
              <a:rPr lang="en-US" altLang="en-US" dirty="0"/>
              <a:t>Appropriate changes in policy, including local land development regulations</a:t>
            </a:r>
          </a:p>
          <a:p>
            <a:r>
              <a:rPr lang="en-US" altLang="en-US" dirty="0"/>
              <a:t>Funding for short-range improvements</a:t>
            </a:r>
          </a:p>
          <a:p>
            <a:r>
              <a:rPr lang="en-US" altLang="en-US" dirty="0"/>
              <a:t>Strategies for full implementation</a:t>
            </a:r>
          </a:p>
          <a:p>
            <a:endParaRPr lang="en-US" dirty="0"/>
          </a:p>
        </p:txBody>
      </p:sp>
      <p:sp>
        <p:nvSpPr>
          <p:cNvPr id="7" name="Slide Number Placeholder 6">
            <a:extLst>
              <a:ext uri="{FF2B5EF4-FFF2-40B4-BE49-F238E27FC236}">
                <a16:creationId xmlns:a16="http://schemas.microsoft.com/office/drawing/2014/main" id="{2E84E776-B4CA-ECEF-93BE-212B384EDBAB}"/>
              </a:ext>
            </a:extLst>
          </p:cNvPr>
          <p:cNvSpPr>
            <a:spLocks noGrp="1"/>
          </p:cNvSpPr>
          <p:nvPr>
            <p:ph type="sldNum" sz="quarter" idx="12"/>
          </p:nvPr>
        </p:nvSpPr>
        <p:spPr/>
        <p:txBody>
          <a:bodyPr/>
          <a:lstStyle/>
          <a:p>
            <a:fld id="{0F5EC011-0DA0-DB45-996E-85C7F379AB45}"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2">
            <a:extLst>
              <a:ext uri="{FF2B5EF4-FFF2-40B4-BE49-F238E27FC236}">
                <a16:creationId xmlns:a16="http://schemas.microsoft.com/office/drawing/2014/main" id="{07B006EA-82EB-8C97-6A65-FEE132A97A3E}"/>
              </a:ext>
            </a:extLst>
          </p:cNvPr>
          <p:cNvSpPr>
            <a:spLocks noGrp="1" noChangeArrowheads="1"/>
          </p:cNvSpPr>
          <p:nvPr>
            <p:ph type="title"/>
          </p:nvPr>
        </p:nvSpPr>
        <p:spPr/>
        <p:txBody>
          <a:bodyPr/>
          <a:lstStyle/>
          <a:p>
            <a:pPr eaLnBrk="1" hangingPunct="1"/>
            <a:r>
              <a:rPr lang="en-US" altLang="en-US" dirty="0"/>
              <a:t>All decisions are made in context</a:t>
            </a:r>
          </a:p>
        </p:txBody>
      </p:sp>
      <p:sp>
        <p:nvSpPr>
          <p:cNvPr id="1587206" name="Oval 6">
            <a:extLst>
              <a:ext uri="{FF2B5EF4-FFF2-40B4-BE49-F238E27FC236}">
                <a16:creationId xmlns:a16="http://schemas.microsoft.com/office/drawing/2014/main" id="{D6CA5C49-178C-1EB3-1A8F-F66FFFE50F89}"/>
              </a:ext>
            </a:extLst>
          </p:cNvPr>
          <p:cNvSpPr>
            <a:spLocks noChangeArrowheads="1"/>
          </p:cNvSpPr>
          <p:nvPr/>
        </p:nvSpPr>
        <p:spPr bwMode="auto">
          <a:xfrm>
            <a:off x="4176713" y="958454"/>
            <a:ext cx="2155031" cy="2155031"/>
          </a:xfrm>
          <a:prstGeom prst="ellipse">
            <a:avLst/>
          </a:prstGeom>
          <a:blipFill dpi="0" rotWithShape="1">
            <a:blip r:embed="rId3" cstate="print">
              <a:alphaModFix amt="64000"/>
            </a:blip>
            <a:srcRect/>
            <a:stretch>
              <a:fillRect r="-31692"/>
            </a:stretch>
          </a:blipFill>
          <a:ln w="38100">
            <a:noFill/>
            <a:round/>
            <a:headEnd/>
            <a:tailEnd/>
          </a:ln>
          <a:effectLst/>
        </p:spPr>
        <p:txBody>
          <a:bodyPr wrap="none" anchor="ctr"/>
          <a:lstStyle/>
          <a:p>
            <a:pPr>
              <a:defRPr/>
            </a:pPr>
            <a:endParaRPr lang="en-US" sz="1013">
              <a:latin typeface="Arial" charset="0"/>
            </a:endParaRPr>
          </a:p>
        </p:txBody>
      </p:sp>
      <p:sp>
        <p:nvSpPr>
          <p:cNvPr id="1587210" name="Oval 10">
            <a:extLst>
              <a:ext uri="{FF2B5EF4-FFF2-40B4-BE49-F238E27FC236}">
                <a16:creationId xmlns:a16="http://schemas.microsoft.com/office/drawing/2014/main" id="{2EB9A1D5-575D-BAE4-DAAE-B867C3837016}"/>
              </a:ext>
            </a:extLst>
          </p:cNvPr>
          <p:cNvSpPr>
            <a:spLocks noChangeArrowheads="1"/>
          </p:cNvSpPr>
          <p:nvPr/>
        </p:nvSpPr>
        <p:spPr bwMode="auto">
          <a:xfrm>
            <a:off x="4177904" y="2547938"/>
            <a:ext cx="2155031" cy="2155031"/>
          </a:xfrm>
          <a:prstGeom prst="ellipse">
            <a:avLst/>
          </a:prstGeom>
          <a:blipFill dpi="0" rotWithShape="1">
            <a:blip r:embed="rId4" cstate="print">
              <a:alphaModFix amt="70000"/>
            </a:blip>
            <a:srcRect/>
            <a:stretch>
              <a:fillRect r="-62887"/>
            </a:stretch>
          </a:blipFill>
          <a:ln w="38100">
            <a:noFill/>
            <a:round/>
            <a:headEnd/>
            <a:tailEnd/>
          </a:ln>
          <a:effectLst/>
        </p:spPr>
        <p:txBody>
          <a:bodyPr wrap="none" anchor="ctr"/>
          <a:lstStyle/>
          <a:p>
            <a:pPr>
              <a:defRPr/>
            </a:pPr>
            <a:endParaRPr lang="en-US" sz="1013">
              <a:latin typeface="Arial" charset="0"/>
            </a:endParaRPr>
          </a:p>
        </p:txBody>
      </p:sp>
      <p:sp>
        <p:nvSpPr>
          <p:cNvPr id="1587204" name="Oval 4" descr="Class_art">
            <a:extLst>
              <a:ext uri="{FF2B5EF4-FFF2-40B4-BE49-F238E27FC236}">
                <a16:creationId xmlns:a16="http://schemas.microsoft.com/office/drawing/2014/main" id="{5D91D209-63E3-BDA8-55B6-371341AC8C3C}"/>
              </a:ext>
            </a:extLst>
          </p:cNvPr>
          <p:cNvSpPr>
            <a:spLocks noChangeArrowheads="1"/>
          </p:cNvSpPr>
          <p:nvPr/>
        </p:nvSpPr>
        <p:spPr bwMode="auto">
          <a:xfrm>
            <a:off x="2511029" y="957263"/>
            <a:ext cx="2155031" cy="2155031"/>
          </a:xfrm>
          <a:prstGeom prst="ellipse">
            <a:avLst/>
          </a:prstGeom>
          <a:blipFill dpi="0" rotWithShape="1">
            <a:blip r:embed="rId5">
              <a:alphaModFix amt="64000"/>
            </a:blip>
            <a:srcRect/>
            <a:stretch>
              <a:fillRect/>
            </a:stretch>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013"/>
          </a:p>
        </p:txBody>
      </p:sp>
      <p:sp>
        <p:nvSpPr>
          <p:cNvPr id="1587209" name="Oval 9">
            <a:extLst>
              <a:ext uri="{FF2B5EF4-FFF2-40B4-BE49-F238E27FC236}">
                <a16:creationId xmlns:a16="http://schemas.microsoft.com/office/drawing/2014/main" id="{4474238C-87B6-653A-1326-67EB76F36ED7}"/>
              </a:ext>
            </a:extLst>
          </p:cNvPr>
          <p:cNvSpPr>
            <a:spLocks noChangeArrowheads="1"/>
          </p:cNvSpPr>
          <p:nvPr/>
        </p:nvSpPr>
        <p:spPr bwMode="auto">
          <a:xfrm>
            <a:off x="2512219" y="2546748"/>
            <a:ext cx="2155031" cy="2155031"/>
          </a:xfrm>
          <a:prstGeom prst="ellipse">
            <a:avLst/>
          </a:prstGeom>
          <a:blipFill dpi="0" rotWithShape="1">
            <a:blip r:embed="rId6" cstate="print">
              <a:alphaModFix amt="58000"/>
            </a:blip>
            <a:srcRect/>
            <a:stretch>
              <a:fillRect r="-50000"/>
            </a:stretch>
          </a:blipFill>
          <a:ln w="38100">
            <a:noFill/>
            <a:round/>
            <a:headEnd/>
            <a:tailEnd/>
          </a:ln>
          <a:effectLst/>
        </p:spPr>
        <p:txBody>
          <a:bodyPr wrap="none" anchor="ctr"/>
          <a:lstStyle/>
          <a:p>
            <a:pPr>
              <a:defRPr/>
            </a:pPr>
            <a:endParaRPr lang="en-US" sz="1013">
              <a:latin typeface="Arial" charset="0"/>
            </a:endParaRPr>
          </a:p>
        </p:txBody>
      </p:sp>
      <p:grpSp>
        <p:nvGrpSpPr>
          <p:cNvPr id="2" name="Group 17">
            <a:extLst>
              <a:ext uri="{FF2B5EF4-FFF2-40B4-BE49-F238E27FC236}">
                <a16:creationId xmlns:a16="http://schemas.microsoft.com/office/drawing/2014/main" id="{8927364E-A8A1-8D0D-6434-E29630C8262A}"/>
              </a:ext>
            </a:extLst>
          </p:cNvPr>
          <p:cNvGrpSpPr>
            <a:grpSpLocks/>
          </p:cNvGrpSpPr>
          <p:nvPr/>
        </p:nvGrpSpPr>
        <p:grpSpPr bwMode="auto">
          <a:xfrm rot="2757699">
            <a:off x="3854054" y="2246710"/>
            <a:ext cx="1144190" cy="1144190"/>
            <a:chOff x="4424" y="1780"/>
            <a:chExt cx="961" cy="961"/>
          </a:xfrm>
        </p:grpSpPr>
        <p:grpSp>
          <p:nvGrpSpPr>
            <p:cNvPr id="31768" name="Group 13">
              <a:extLst>
                <a:ext uri="{FF2B5EF4-FFF2-40B4-BE49-F238E27FC236}">
                  <a16:creationId xmlns:a16="http://schemas.microsoft.com/office/drawing/2014/main" id="{050FADBF-7117-A697-85D9-2BD6F4223DE8}"/>
                </a:ext>
              </a:extLst>
            </p:cNvPr>
            <p:cNvGrpSpPr>
              <a:grpSpLocks/>
            </p:cNvGrpSpPr>
            <p:nvPr/>
          </p:nvGrpSpPr>
          <p:grpSpPr bwMode="auto">
            <a:xfrm>
              <a:off x="4424" y="2047"/>
              <a:ext cx="961" cy="426"/>
              <a:chOff x="4424" y="1952"/>
              <a:chExt cx="961" cy="426"/>
            </a:xfrm>
          </p:grpSpPr>
          <p:sp>
            <p:nvSpPr>
              <p:cNvPr id="31772" name="AutoShape 11">
                <a:extLst>
                  <a:ext uri="{FF2B5EF4-FFF2-40B4-BE49-F238E27FC236}">
                    <a16:creationId xmlns:a16="http://schemas.microsoft.com/office/drawing/2014/main" id="{E23511C0-3037-6193-1F7A-DE4DA76CC3F0}"/>
                  </a:ext>
                </a:extLst>
              </p:cNvPr>
              <p:cNvSpPr>
                <a:spLocks noChangeArrowheads="1"/>
              </p:cNvSpPr>
              <p:nvPr/>
            </p:nvSpPr>
            <p:spPr bwMode="auto">
              <a:xfrm>
                <a:off x="4904" y="1952"/>
                <a:ext cx="481" cy="425"/>
              </a:xfrm>
              <a:prstGeom prst="rightArrow">
                <a:avLst>
                  <a:gd name="adj1" fmla="val 50000"/>
                  <a:gd name="adj2" fmla="val 28294"/>
                </a:avLst>
              </a:prstGeom>
              <a:solidFill>
                <a:schemeClr val="accent2"/>
              </a:solidFill>
              <a:ln w="9525">
                <a:solidFill>
                  <a:schemeClr val="accent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31773" name="AutoShape 12">
                <a:extLst>
                  <a:ext uri="{FF2B5EF4-FFF2-40B4-BE49-F238E27FC236}">
                    <a16:creationId xmlns:a16="http://schemas.microsoft.com/office/drawing/2014/main" id="{B044A98F-8BD5-FD7C-2E56-14329AA9C596}"/>
                  </a:ext>
                </a:extLst>
              </p:cNvPr>
              <p:cNvSpPr>
                <a:spLocks noChangeArrowheads="1"/>
              </p:cNvSpPr>
              <p:nvPr/>
            </p:nvSpPr>
            <p:spPr bwMode="auto">
              <a:xfrm rot="10800000">
                <a:off x="4424" y="1953"/>
                <a:ext cx="481" cy="425"/>
              </a:xfrm>
              <a:prstGeom prst="rightArrow">
                <a:avLst>
                  <a:gd name="adj1" fmla="val 50000"/>
                  <a:gd name="adj2" fmla="val 28294"/>
                </a:avLst>
              </a:prstGeom>
              <a:solidFill>
                <a:schemeClr val="accent2"/>
              </a:solidFill>
              <a:ln w="9525">
                <a:solidFill>
                  <a:schemeClr val="accent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grpSp>
        <p:grpSp>
          <p:nvGrpSpPr>
            <p:cNvPr id="31769" name="Group 14">
              <a:extLst>
                <a:ext uri="{FF2B5EF4-FFF2-40B4-BE49-F238E27FC236}">
                  <a16:creationId xmlns:a16="http://schemas.microsoft.com/office/drawing/2014/main" id="{B8CD904B-BB11-EC53-BB4C-706AEE8F9D8B}"/>
                </a:ext>
              </a:extLst>
            </p:cNvPr>
            <p:cNvGrpSpPr>
              <a:grpSpLocks/>
            </p:cNvGrpSpPr>
            <p:nvPr/>
          </p:nvGrpSpPr>
          <p:grpSpPr bwMode="auto">
            <a:xfrm rot="5400000">
              <a:off x="4424" y="2048"/>
              <a:ext cx="961" cy="426"/>
              <a:chOff x="4424" y="1952"/>
              <a:chExt cx="961" cy="426"/>
            </a:xfrm>
          </p:grpSpPr>
          <p:sp>
            <p:nvSpPr>
              <p:cNvPr id="31770" name="AutoShape 15">
                <a:extLst>
                  <a:ext uri="{FF2B5EF4-FFF2-40B4-BE49-F238E27FC236}">
                    <a16:creationId xmlns:a16="http://schemas.microsoft.com/office/drawing/2014/main" id="{E03794D2-C3FD-5D8F-30CD-B5C2C9DF12D0}"/>
                  </a:ext>
                </a:extLst>
              </p:cNvPr>
              <p:cNvSpPr>
                <a:spLocks noChangeArrowheads="1"/>
              </p:cNvSpPr>
              <p:nvPr/>
            </p:nvSpPr>
            <p:spPr bwMode="auto">
              <a:xfrm>
                <a:off x="4904" y="1952"/>
                <a:ext cx="481" cy="425"/>
              </a:xfrm>
              <a:prstGeom prst="rightArrow">
                <a:avLst>
                  <a:gd name="adj1" fmla="val 50000"/>
                  <a:gd name="adj2" fmla="val 28294"/>
                </a:avLst>
              </a:prstGeom>
              <a:solidFill>
                <a:schemeClr val="accent2"/>
              </a:solidFill>
              <a:ln w="9525">
                <a:solidFill>
                  <a:schemeClr val="accent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sp>
            <p:nvSpPr>
              <p:cNvPr id="31771" name="AutoShape 16">
                <a:extLst>
                  <a:ext uri="{FF2B5EF4-FFF2-40B4-BE49-F238E27FC236}">
                    <a16:creationId xmlns:a16="http://schemas.microsoft.com/office/drawing/2014/main" id="{69B792A6-13C3-0886-1FDB-B4D5D6533906}"/>
                  </a:ext>
                </a:extLst>
              </p:cNvPr>
              <p:cNvSpPr>
                <a:spLocks noChangeArrowheads="1"/>
              </p:cNvSpPr>
              <p:nvPr/>
            </p:nvSpPr>
            <p:spPr bwMode="auto">
              <a:xfrm rot="10800000">
                <a:off x="4424" y="1953"/>
                <a:ext cx="481" cy="425"/>
              </a:xfrm>
              <a:prstGeom prst="rightArrow">
                <a:avLst>
                  <a:gd name="adj1" fmla="val 50000"/>
                  <a:gd name="adj2" fmla="val 28294"/>
                </a:avLst>
              </a:prstGeom>
              <a:solidFill>
                <a:schemeClr val="accent2"/>
              </a:solidFill>
              <a:ln w="9525">
                <a:solidFill>
                  <a:schemeClr val="accent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013"/>
              </a:p>
            </p:txBody>
          </p:sp>
        </p:grpSp>
      </p:grpSp>
      <p:sp>
        <p:nvSpPr>
          <p:cNvPr id="1587219" name="Text Box 19">
            <a:extLst>
              <a:ext uri="{FF2B5EF4-FFF2-40B4-BE49-F238E27FC236}">
                <a16:creationId xmlns:a16="http://schemas.microsoft.com/office/drawing/2014/main" id="{C3A8057A-C111-6DFA-4028-0C33602717D6}"/>
              </a:ext>
            </a:extLst>
          </p:cNvPr>
          <p:cNvSpPr txBox="1">
            <a:spLocks noChangeArrowheads="1"/>
          </p:cNvSpPr>
          <p:nvPr/>
        </p:nvSpPr>
        <p:spPr bwMode="auto">
          <a:xfrm>
            <a:off x="5923360" y="929878"/>
            <a:ext cx="1410964" cy="41549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100">
                <a:solidFill>
                  <a:schemeClr val="tx2"/>
                </a:solidFill>
                <a:latin typeface="Arial" charset="0"/>
              </a:rPr>
              <a:t>MEDIANS</a:t>
            </a:r>
          </a:p>
        </p:txBody>
      </p:sp>
      <p:sp>
        <p:nvSpPr>
          <p:cNvPr id="1587220" name="Text Box 20">
            <a:extLst>
              <a:ext uri="{FF2B5EF4-FFF2-40B4-BE49-F238E27FC236}">
                <a16:creationId xmlns:a16="http://schemas.microsoft.com/office/drawing/2014/main" id="{884524A8-4B48-C0EA-B629-CC0B60EF541E}"/>
              </a:ext>
            </a:extLst>
          </p:cNvPr>
          <p:cNvSpPr txBox="1">
            <a:spLocks noChangeArrowheads="1"/>
          </p:cNvSpPr>
          <p:nvPr/>
        </p:nvSpPr>
        <p:spPr bwMode="auto">
          <a:xfrm>
            <a:off x="1814513" y="929878"/>
            <a:ext cx="1443024" cy="41549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100">
                <a:solidFill>
                  <a:schemeClr val="tx2"/>
                </a:solidFill>
                <a:latin typeface="Arial" charset="0"/>
              </a:rPr>
              <a:t>MOBILITY</a:t>
            </a:r>
          </a:p>
        </p:txBody>
      </p:sp>
      <p:sp>
        <p:nvSpPr>
          <p:cNvPr id="1587222" name="Text Box 22">
            <a:extLst>
              <a:ext uri="{FF2B5EF4-FFF2-40B4-BE49-F238E27FC236}">
                <a16:creationId xmlns:a16="http://schemas.microsoft.com/office/drawing/2014/main" id="{E6928718-395A-C943-2766-1B8D47BA70CB}"/>
              </a:ext>
            </a:extLst>
          </p:cNvPr>
          <p:cNvSpPr txBox="1">
            <a:spLocks noChangeArrowheads="1"/>
          </p:cNvSpPr>
          <p:nvPr/>
        </p:nvSpPr>
        <p:spPr bwMode="auto">
          <a:xfrm>
            <a:off x="1543050" y="4214812"/>
            <a:ext cx="1770485" cy="41549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100" dirty="0">
                <a:solidFill>
                  <a:schemeClr val="tx2"/>
                </a:solidFill>
                <a:latin typeface="Arial" charset="0"/>
              </a:rPr>
              <a:t>DRIVEWAYS</a:t>
            </a:r>
          </a:p>
        </p:txBody>
      </p:sp>
      <p:sp>
        <p:nvSpPr>
          <p:cNvPr id="1587223" name="Text Box 23">
            <a:extLst>
              <a:ext uri="{FF2B5EF4-FFF2-40B4-BE49-F238E27FC236}">
                <a16:creationId xmlns:a16="http://schemas.microsoft.com/office/drawing/2014/main" id="{7676ED5C-2F8F-F126-B300-60D82A80C222}"/>
              </a:ext>
            </a:extLst>
          </p:cNvPr>
          <p:cNvSpPr txBox="1">
            <a:spLocks noChangeArrowheads="1"/>
          </p:cNvSpPr>
          <p:nvPr/>
        </p:nvSpPr>
        <p:spPr bwMode="auto">
          <a:xfrm>
            <a:off x="5905500" y="4216003"/>
            <a:ext cx="1290738" cy="41549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100">
                <a:solidFill>
                  <a:schemeClr val="tx2"/>
                </a:solidFill>
                <a:latin typeface="Arial" charset="0"/>
              </a:rPr>
              <a:t>ACCESS</a:t>
            </a:r>
          </a:p>
        </p:txBody>
      </p:sp>
      <p:sp>
        <p:nvSpPr>
          <p:cNvPr id="31763" name="Text Box 24">
            <a:extLst>
              <a:ext uri="{FF2B5EF4-FFF2-40B4-BE49-F238E27FC236}">
                <a16:creationId xmlns:a16="http://schemas.microsoft.com/office/drawing/2014/main" id="{57726D11-DC2D-7E85-884C-16F8B0265741}"/>
              </a:ext>
            </a:extLst>
          </p:cNvPr>
          <p:cNvSpPr txBox="1">
            <a:spLocks noChangeArrowheads="1"/>
          </p:cNvSpPr>
          <p:nvPr/>
        </p:nvSpPr>
        <p:spPr bwMode="auto">
          <a:xfrm>
            <a:off x="1428750" y="1341835"/>
            <a:ext cx="968855"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5888" indent="-1158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0000"/>
              </a:spcBef>
              <a:buFontTx/>
              <a:buChar char="•"/>
            </a:pPr>
            <a:r>
              <a:rPr lang="en-US" altLang="en-US" sz="1013" dirty="0"/>
              <a:t> Multimodal</a:t>
            </a:r>
          </a:p>
          <a:p>
            <a:pPr>
              <a:spcBef>
                <a:spcPct val="40000"/>
              </a:spcBef>
              <a:buFontTx/>
              <a:buChar char="•"/>
            </a:pPr>
            <a:r>
              <a:rPr lang="en-US" altLang="en-US" sz="1013" dirty="0"/>
              <a:t> Safety</a:t>
            </a:r>
          </a:p>
        </p:txBody>
      </p:sp>
      <p:sp>
        <p:nvSpPr>
          <p:cNvPr id="31764" name="Text Box 25">
            <a:extLst>
              <a:ext uri="{FF2B5EF4-FFF2-40B4-BE49-F238E27FC236}">
                <a16:creationId xmlns:a16="http://schemas.microsoft.com/office/drawing/2014/main" id="{8C172F70-B1B6-E085-94BC-7F8A762E2142}"/>
              </a:ext>
            </a:extLst>
          </p:cNvPr>
          <p:cNvSpPr txBox="1">
            <a:spLocks noChangeArrowheads="1"/>
          </p:cNvSpPr>
          <p:nvPr/>
        </p:nvSpPr>
        <p:spPr bwMode="auto">
          <a:xfrm>
            <a:off x="1295400" y="3315891"/>
            <a:ext cx="1339454" cy="62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0000"/>
              </a:spcBef>
              <a:buFontTx/>
              <a:buChar char="•"/>
            </a:pPr>
            <a:r>
              <a:rPr lang="en-US" altLang="en-US" sz="1013"/>
              <a:t> Accessibility</a:t>
            </a:r>
          </a:p>
          <a:p>
            <a:pPr>
              <a:spcBef>
                <a:spcPct val="40000"/>
              </a:spcBef>
              <a:buFontTx/>
              <a:buChar char="•"/>
            </a:pPr>
            <a:r>
              <a:rPr lang="en-US" altLang="en-US" sz="1013"/>
              <a:t> Pedestrian   </a:t>
            </a:r>
            <a:br>
              <a:rPr lang="en-US" altLang="en-US" sz="1013"/>
            </a:br>
            <a:r>
              <a:rPr lang="en-US" altLang="en-US" sz="1013"/>
              <a:t>   vs. Truck</a:t>
            </a:r>
          </a:p>
        </p:txBody>
      </p:sp>
      <p:sp>
        <p:nvSpPr>
          <p:cNvPr id="31765" name="Text Box 26">
            <a:extLst>
              <a:ext uri="{FF2B5EF4-FFF2-40B4-BE49-F238E27FC236}">
                <a16:creationId xmlns:a16="http://schemas.microsoft.com/office/drawing/2014/main" id="{AEB4B1A8-14FC-B7A1-196A-918F04A571FC}"/>
              </a:ext>
            </a:extLst>
          </p:cNvPr>
          <p:cNvSpPr txBox="1">
            <a:spLocks noChangeArrowheads="1"/>
          </p:cNvSpPr>
          <p:nvPr/>
        </p:nvSpPr>
        <p:spPr bwMode="auto">
          <a:xfrm>
            <a:off x="6349604" y="3087291"/>
            <a:ext cx="1388269" cy="62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0000"/>
              </a:spcBef>
              <a:buFontTx/>
              <a:buChar char="•"/>
            </a:pPr>
            <a:r>
              <a:rPr lang="en-US" altLang="en-US" sz="1013" dirty="0"/>
              <a:t>Property Rights</a:t>
            </a:r>
          </a:p>
          <a:p>
            <a:pPr>
              <a:spcBef>
                <a:spcPct val="40000"/>
              </a:spcBef>
              <a:buFontTx/>
              <a:buChar char="•"/>
            </a:pPr>
            <a:r>
              <a:rPr lang="en-US" altLang="en-US" sz="1013" dirty="0"/>
              <a:t>Economic Opportunity</a:t>
            </a:r>
          </a:p>
        </p:txBody>
      </p:sp>
      <p:sp>
        <p:nvSpPr>
          <p:cNvPr id="31766" name="Text Box 27">
            <a:extLst>
              <a:ext uri="{FF2B5EF4-FFF2-40B4-BE49-F238E27FC236}">
                <a16:creationId xmlns:a16="http://schemas.microsoft.com/office/drawing/2014/main" id="{52B0AEFF-0086-EB62-8805-77454C116BCA}"/>
              </a:ext>
            </a:extLst>
          </p:cNvPr>
          <p:cNvSpPr txBox="1">
            <a:spLocks noChangeArrowheads="1"/>
          </p:cNvSpPr>
          <p:nvPr/>
        </p:nvSpPr>
        <p:spPr bwMode="auto">
          <a:xfrm>
            <a:off x="6341269" y="1322785"/>
            <a:ext cx="1550194"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40000"/>
              </a:spcBef>
              <a:buFontTx/>
              <a:buChar char="•"/>
            </a:pPr>
            <a:r>
              <a:rPr lang="en-US" altLang="en-US" sz="1013" dirty="0"/>
              <a:t>Attractive Corridor</a:t>
            </a:r>
          </a:p>
          <a:p>
            <a:pPr>
              <a:spcBef>
                <a:spcPct val="40000"/>
              </a:spcBef>
              <a:buFontTx/>
              <a:buChar char="•"/>
            </a:pPr>
            <a:r>
              <a:rPr lang="en-US" altLang="en-US" sz="1013" dirty="0"/>
              <a:t>Safety Concerns</a:t>
            </a:r>
          </a:p>
        </p:txBody>
      </p:sp>
      <p:sp>
        <p:nvSpPr>
          <p:cNvPr id="31767" name="Text Box 29">
            <a:extLst>
              <a:ext uri="{FF2B5EF4-FFF2-40B4-BE49-F238E27FC236}">
                <a16:creationId xmlns:a16="http://schemas.microsoft.com/office/drawing/2014/main" id="{E176FA5C-FDC4-636C-379D-0A8938300147}"/>
              </a:ext>
            </a:extLst>
          </p:cNvPr>
          <p:cNvSpPr txBox="1">
            <a:spLocks noChangeArrowheads="1"/>
          </p:cNvSpPr>
          <p:nvPr/>
        </p:nvSpPr>
        <p:spPr bwMode="auto">
          <a:xfrm>
            <a:off x="2601516" y="4677966"/>
            <a:ext cx="335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a:latin typeface="Verdana" panose="020B0604030504040204" pitchFamily="34" charset="0"/>
              </a:rPr>
              <a:t>The key is facing trade-offs</a:t>
            </a:r>
          </a:p>
        </p:txBody>
      </p:sp>
      <p:sp>
        <p:nvSpPr>
          <p:cNvPr id="4" name="Slide Number Placeholder 3">
            <a:extLst>
              <a:ext uri="{FF2B5EF4-FFF2-40B4-BE49-F238E27FC236}">
                <a16:creationId xmlns:a16="http://schemas.microsoft.com/office/drawing/2014/main" id="{CDD9B93D-C3AE-702F-0FD5-59C544DC6C4B}"/>
              </a:ext>
            </a:extLst>
          </p:cNvPr>
          <p:cNvSpPr>
            <a:spLocks noGrp="1"/>
          </p:cNvSpPr>
          <p:nvPr>
            <p:ph type="sldNum" sz="quarter" idx="12"/>
          </p:nvPr>
        </p:nvSpPr>
        <p:spPr/>
        <p:txBody>
          <a:bodyPr/>
          <a:lstStyle/>
          <a:p>
            <a:fld id="{0F5EC011-0DA0-DB45-996E-85C7F379AB45}" type="slidenum">
              <a:rPr lang="en-US" smtClean="0"/>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500"/>
                                        <p:tgtEl>
                                          <p:spTgt spid="2"/>
                                        </p:tgtEl>
                                      </p:cBhvr>
                                    </p:animEffect>
                                  </p:childTnLst>
                                </p:cTn>
                              </p:par>
                            </p:childTnLst>
                          </p:cTn>
                        </p:par>
                        <p:par>
                          <p:cTn id="8" fill="hold" nodeType="afterGroup">
                            <p:stCondLst>
                              <p:cond delay="1500"/>
                            </p:stCondLst>
                            <p:childTnLst>
                              <p:par>
                                <p:cTn id="9" presetID="6" presetClass="emph" presetSubtype="0" fill="hold" nodeType="afterEffect">
                                  <p:stCondLst>
                                    <p:cond delay="0"/>
                                  </p:stCondLst>
                                  <p:childTnLst>
                                    <p:animScale>
                                      <p:cBhvr>
                                        <p:cTn id="10" dur="1000" fill="hold"/>
                                        <p:tgtEl>
                                          <p:spTgt spid="1587204"/>
                                        </p:tgtEl>
                                      </p:cBhvr>
                                      <p:by x="150000" y="150000"/>
                                    </p:animScale>
                                  </p:childTnLst>
                                </p:cTn>
                              </p:par>
                              <p:par>
                                <p:cTn id="11" presetID="6" presetClass="emph" presetSubtype="0" fill="hold" nodeType="withEffect">
                                  <p:stCondLst>
                                    <p:cond delay="0"/>
                                  </p:stCondLst>
                                  <p:childTnLst>
                                    <p:animScale>
                                      <p:cBhvr>
                                        <p:cTn id="12" dur="1000" fill="hold"/>
                                        <p:tgtEl>
                                          <p:spTgt spid="1587210"/>
                                        </p:tgtEl>
                                      </p:cBhvr>
                                      <p:by x="150000" y="150000"/>
                                    </p:animScale>
                                  </p:childTnLst>
                                </p:cTn>
                              </p:par>
                            </p:childTnLst>
                          </p:cTn>
                        </p:par>
                        <p:par>
                          <p:cTn id="13" fill="hold" nodeType="afterGroup">
                            <p:stCondLst>
                              <p:cond delay="2500"/>
                            </p:stCondLst>
                            <p:childTnLst>
                              <p:par>
                                <p:cTn id="14" presetID="6" presetClass="emph" presetSubtype="0" fill="hold" nodeType="afterEffect">
                                  <p:stCondLst>
                                    <p:cond delay="0"/>
                                  </p:stCondLst>
                                  <p:childTnLst>
                                    <p:animScale>
                                      <p:cBhvr>
                                        <p:cTn id="15" dur="1000" fill="hold"/>
                                        <p:tgtEl>
                                          <p:spTgt spid="1587204"/>
                                        </p:tgtEl>
                                      </p:cBhvr>
                                      <p:by x="66000" y="66000"/>
                                    </p:animScale>
                                  </p:childTnLst>
                                </p:cTn>
                              </p:par>
                              <p:par>
                                <p:cTn id="16" presetID="6" presetClass="emph" presetSubtype="0" fill="hold" nodeType="withEffect">
                                  <p:stCondLst>
                                    <p:cond delay="0"/>
                                  </p:stCondLst>
                                  <p:childTnLst>
                                    <p:animScale>
                                      <p:cBhvr>
                                        <p:cTn id="17" dur="1000" fill="hold"/>
                                        <p:tgtEl>
                                          <p:spTgt spid="1587210"/>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04" grpId="0" animBg="1"/>
      <p:bldP spid="158720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F94FE-E850-63BB-4A86-02C55480727C}"/>
              </a:ext>
            </a:extLst>
          </p:cNvPr>
          <p:cNvSpPr>
            <a:spLocks noGrp="1"/>
          </p:cNvSpPr>
          <p:nvPr>
            <p:ph type="title"/>
          </p:nvPr>
        </p:nvSpPr>
        <p:spPr/>
        <p:txBody>
          <a:bodyPr/>
          <a:lstStyle/>
          <a:p>
            <a:r>
              <a:rPr lang="en-US" dirty="0"/>
              <a:t>Corridor Evaluation</a:t>
            </a:r>
          </a:p>
        </p:txBody>
      </p:sp>
    </p:spTree>
    <p:extLst>
      <p:ext uri="{BB962C8B-B14F-4D97-AF65-F5344CB8AC3E}">
        <p14:creationId xmlns:p14="http://schemas.microsoft.com/office/powerpoint/2010/main" val="2215563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8861EA-1E1D-CFEB-8BBE-1E02284C9138}"/>
              </a:ext>
            </a:extLst>
          </p:cNvPr>
          <p:cNvSpPr>
            <a:spLocks noGrp="1"/>
          </p:cNvSpPr>
          <p:nvPr>
            <p:ph type="title"/>
          </p:nvPr>
        </p:nvSpPr>
        <p:spPr/>
        <p:txBody>
          <a:bodyPr/>
          <a:lstStyle/>
          <a:p>
            <a:r>
              <a:rPr lang="en-US" dirty="0"/>
              <a:t>Corridor Evaluation Exercise</a:t>
            </a:r>
          </a:p>
        </p:txBody>
      </p:sp>
    </p:spTree>
    <p:extLst>
      <p:ext uri="{BB962C8B-B14F-4D97-AF65-F5344CB8AC3E}">
        <p14:creationId xmlns:p14="http://schemas.microsoft.com/office/powerpoint/2010/main" val="347402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6">
            <a:extLst>
              <a:ext uri="{FF2B5EF4-FFF2-40B4-BE49-F238E27FC236}">
                <a16:creationId xmlns:a16="http://schemas.microsoft.com/office/drawing/2014/main" id="{7C15F034-DA73-9E05-4EC7-6ABA66BCCF60}"/>
              </a:ext>
            </a:extLst>
          </p:cNvPr>
          <p:cNvSpPr>
            <a:spLocks noGrp="1" noChangeArrowheads="1"/>
          </p:cNvSpPr>
          <p:nvPr>
            <p:ph type="ctrTitle" idx="4294967295"/>
          </p:nvPr>
        </p:nvSpPr>
        <p:spPr>
          <a:xfrm>
            <a:off x="0" y="0"/>
            <a:ext cx="5100638" cy="665163"/>
          </a:xfrm>
        </p:spPr>
        <p:txBody>
          <a:bodyPr/>
          <a:lstStyle/>
          <a:p>
            <a:pPr eaLnBrk="1" hangingPunct="1"/>
            <a:r>
              <a:rPr lang="en-US" altLang="en-US" sz="1800" dirty="0"/>
              <a:t>Example 1 Corridor Evaluation Exercise</a:t>
            </a:r>
          </a:p>
        </p:txBody>
      </p:sp>
      <p:pic>
        <p:nvPicPr>
          <p:cNvPr id="32771" name="Picture 9">
            <a:extLst>
              <a:ext uri="{FF2B5EF4-FFF2-40B4-BE49-F238E27FC236}">
                <a16:creationId xmlns:a16="http://schemas.microsoft.com/office/drawing/2014/main" id="{70A8C27F-0808-FEF9-83CF-C0BCE5470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50082"/>
            <a:ext cx="6855619" cy="44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8469" name="Rectangle 5">
            <a:extLst>
              <a:ext uri="{FF2B5EF4-FFF2-40B4-BE49-F238E27FC236}">
                <a16:creationId xmlns:a16="http://schemas.microsoft.com/office/drawing/2014/main" id="{16A1D5D8-5CEE-98E2-8327-4CABB79AB632}"/>
              </a:ext>
            </a:extLst>
          </p:cNvPr>
          <p:cNvSpPr>
            <a:spLocks noChangeArrowheads="1"/>
          </p:cNvSpPr>
          <p:nvPr/>
        </p:nvSpPr>
        <p:spPr bwMode="auto">
          <a:xfrm>
            <a:off x="1143000" y="1600200"/>
            <a:ext cx="6858000" cy="3531394"/>
          </a:xfrm>
          <a:prstGeom prst="rect">
            <a:avLst/>
          </a:prstGeom>
          <a:solidFill>
            <a:srgbClr val="FFFFFF">
              <a:alpha val="79999"/>
            </a:srgbClr>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13">
                <a:solidFill>
                  <a:srgbClr val="000000"/>
                </a:solidFill>
              </a:rPr>
              <a:t>PM PEAK TURN COUNTS</a:t>
            </a:r>
          </a:p>
        </p:txBody>
      </p:sp>
      <p:sp>
        <p:nvSpPr>
          <p:cNvPr id="2" name="Slide Number Placeholder 1">
            <a:extLst>
              <a:ext uri="{FF2B5EF4-FFF2-40B4-BE49-F238E27FC236}">
                <a16:creationId xmlns:a16="http://schemas.microsoft.com/office/drawing/2014/main" id="{95254C5E-6226-EBAC-5218-9ACDA04FF4D3}"/>
              </a:ext>
            </a:extLst>
          </p:cNvPr>
          <p:cNvSpPr>
            <a:spLocks noGrp="1"/>
          </p:cNvSpPr>
          <p:nvPr>
            <p:ph type="sldNum" sz="quarter" idx="12"/>
          </p:nvPr>
        </p:nvSpPr>
        <p:spPr/>
        <p:txBody>
          <a:bodyPr/>
          <a:lstStyle/>
          <a:p>
            <a:fld id="{0F5EC011-0DA0-DB45-996E-85C7F379AB45}" type="slidenum">
              <a:rPr lang="en-US" smtClean="0"/>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38469"/>
                                        </p:tgtEl>
                                        <p:attrNameLst>
                                          <p:attrName>style.visibility</p:attrName>
                                        </p:attrNameLst>
                                      </p:cBhvr>
                                      <p:to>
                                        <p:strVal val="visible"/>
                                      </p:to>
                                    </p:set>
                                    <p:animEffect transition="in" filter="wipe(down)">
                                      <p:cBhvr>
                                        <p:cTn id="7" dur="500"/>
                                        <p:tgtEl>
                                          <p:spTgt spid="223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84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8CC007E7-5BA5-C4D7-6FC7-23BEB3C73C89}"/>
              </a:ext>
            </a:extLst>
          </p:cNvPr>
          <p:cNvSpPr>
            <a:spLocks noGrp="1" noChangeArrowheads="1"/>
          </p:cNvSpPr>
          <p:nvPr>
            <p:ph type="ctrTitle" idx="4294967295"/>
          </p:nvPr>
        </p:nvSpPr>
        <p:spPr>
          <a:xfrm>
            <a:off x="3143250" y="400050"/>
            <a:ext cx="6000750" cy="755650"/>
          </a:xfrm>
        </p:spPr>
        <p:txBody>
          <a:bodyPr/>
          <a:lstStyle/>
          <a:p>
            <a:pPr eaLnBrk="1" hangingPunct="1"/>
            <a:r>
              <a:rPr lang="en-US" altLang="en-US" sz="2400"/>
              <a:t>Collision Diagrams</a:t>
            </a:r>
          </a:p>
        </p:txBody>
      </p:sp>
      <p:pic>
        <p:nvPicPr>
          <p:cNvPr id="33796" name="Picture 5">
            <a:extLst>
              <a:ext uri="{FF2B5EF4-FFF2-40B4-BE49-F238E27FC236}">
                <a16:creationId xmlns:a16="http://schemas.microsoft.com/office/drawing/2014/main" id="{FFCC2F63-04A0-BB09-1E77-A86B673BB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07332"/>
            <a:ext cx="6858000" cy="333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a:extLst>
              <a:ext uri="{FF2B5EF4-FFF2-40B4-BE49-F238E27FC236}">
                <a16:creationId xmlns:a16="http://schemas.microsoft.com/office/drawing/2014/main" id="{71652B56-EEB1-F021-3C2B-AB8A53FFA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857" y="3290888"/>
            <a:ext cx="6417469"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3111" name="Picture 7">
            <a:extLst>
              <a:ext uri="{FF2B5EF4-FFF2-40B4-BE49-F238E27FC236}">
                <a16:creationId xmlns:a16="http://schemas.microsoft.com/office/drawing/2014/main" id="{FBC482AB-9095-2D84-C3AB-E735B980B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333" t="54250" r="60417" b="21500"/>
          <a:stretch>
            <a:fillRect/>
          </a:stretch>
        </p:blipFill>
        <p:spPr bwMode="auto">
          <a:xfrm>
            <a:off x="1143000" y="1507332"/>
            <a:ext cx="6858000" cy="332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F696101-0693-48BF-9044-65F54505BE75}"/>
              </a:ext>
            </a:extLst>
          </p:cNvPr>
          <p:cNvSpPr>
            <a:spLocks noGrp="1"/>
          </p:cNvSpPr>
          <p:nvPr>
            <p:ph type="sldNum" sz="quarter" idx="12"/>
          </p:nvPr>
        </p:nvSpPr>
        <p:spPr/>
        <p:txBody>
          <a:bodyPr/>
          <a:lstStyle/>
          <a:p>
            <a:fld id="{0F5EC011-0DA0-DB45-996E-85C7F379AB45}" type="slidenum">
              <a:rPr lang="en-US" smtClean="0"/>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23111"/>
                                        </p:tgtEl>
                                        <p:attrNameLst>
                                          <p:attrName>style.visibility</p:attrName>
                                        </p:attrNameLst>
                                      </p:cBhvr>
                                      <p:to>
                                        <p:strVal val="visible"/>
                                      </p:to>
                                    </p:set>
                                    <p:anim calcmode="lin" valueType="num">
                                      <p:cBhvr>
                                        <p:cTn id="7" dur="500" fill="hold"/>
                                        <p:tgtEl>
                                          <p:spTgt spid="2223111"/>
                                        </p:tgtEl>
                                        <p:attrNameLst>
                                          <p:attrName>ppt_w</p:attrName>
                                        </p:attrNameLst>
                                      </p:cBhvr>
                                      <p:tavLst>
                                        <p:tav tm="0">
                                          <p:val>
                                            <p:fltVal val="0"/>
                                          </p:val>
                                        </p:tav>
                                        <p:tav tm="100000">
                                          <p:val>
                                            <p:strVal val="#ppt_w"/>
                                          </p:val>
                                        </p:tav>
                                      </p:tavLst>
                                    </p:anim>
                                    <p:anim calcmode="lin" valueType="num">
                                      <p:cBhvr>
                                        <p:cTn id="8" dur="500" fill="hold"/>
                                        <p:tgtEl>
                                          <p:spTgt spid="2223111"/>
                                        </p:tgtEl>
                                        <p:attrNameLst>
                                          <p:attrName>ppt_h</p:attrName>
                                        </p:attrNameLst>
                                      </p:cBhvr>
                                      <p:tavLst>
                                        <p:tav tm="0">
                                          <p:val>
                                            <p:fltVal val="0"/>
                                          </p:val>
                                        </p:tav>
                                        <p:tav tm="100000">
                                          <p:val>
                                            <p:strVal val="#ppt_h"/>
                                          </p:val>
                                        </p:tav>
                                      </p:tavLst>
                                    </p:anim>
                                    <p:animEffect transition="in" filter="fade">
                                      <p:cBhvr>
                                        <p:cTn id="9" dur="500"/>
                                        <p:tgtEl>
                                          <p:spTgt spid="222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3B1DC08A-D250-CA83-D43C-5D70F4269944}"/>
              </a:ext>
            </a:extLst>
          </p:cNvPr>
          <p:cNvSpPr>
            <a:spLocks noGrp="1" noChangeArrowheads="1"/>
          </p:cNvSpPr>
          <p:nvPr>
            <p:ph type="ctrTitle" idx="4294967295"/>
          </p:nvPr>
        </p:nvSpPr>
        <p:spPr>
          <a:xfrm>
            <a:off x="0" y="0"/>
            <a:ext cx="2565400" cy="665163"/>
          </a:xfrm>
        </p:spPr>
        <p:txBody>
          <a:bodyPr/>
          <a:lstStyle/>
          <a:p>
            <a:pPr eaLnBrk="1" hangingPunct="1"/>
            <a:r>
              <a:rPr lang="en-US" altLang="en-US" sz="1800"/>
              <a:t>Example 1</a:t>
            </a:r>
          </a:p>
        </p:txBody>
      </p:sp>
      <p:pic>
        <p:nvPicPr>
          <p:cNvPr id="34819" name="Picture 6">
            <a:extLst>
              <a:ext uri="{FF2B5EF4-FFF2-40B4-BE49-F238E27FC236}">
                <a16:creationId xmlns:a16="http://schemas.microsoft.com/office/drawing/2014/main" id="{1E27C10D-3351-12AB-AEA8-EC1E49FF7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50082"/>
            <a:ext cx="6855619" cy="44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901" name="Rectangle 5">
            <a:extLst>
              <a:ext uri="{FF2B5EF4-FFF2-40B4-BE49-F238E27FC236}">
                <a16:creationId xmlns:a16="http://schemas.microsoft.com/office/drawing/2014/main" id="{FB81E314-6690-5BA8-9964-42791113B25F}"/>
              </a:ext>
            </a:extLst>
          </p:cNvPr>
          <p:cNvSpPr>
            <a:spLocks noChangeArrowheads="1"/>
          </p:cNvSpPr>
          <p:nvPr/>
        </p:nvSpPr>
        <p:spPr bwMode="auto">
          <a:xfrm>
            <a:off x="1143000" y="648891"/>
            <a:ext cx="6858000" cy="994172"/>
          </a:xfrm>
          <a:prstGeom prst="rect">
            <a:avLst/>
          </a:prstGeom>
          <a:solidFill>
            <a:schemeClr val="accent1">
              <a:lumMod val="20000"/>
              <a:lumOff val="80000"/>
            </a:schemeClr>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800" dirty="0"/>
              <a:t>Take a few minutes and see how many problems </a:t>
            </a:r>
          </a:p>
          <a:p>
            <a:pPr algn="ctr"/>
            <a:r>
              <a:rPr lang="en-US" altLang="en-US" sz="1800" dirty="0"/>
              <a:t>and opportunities you can find</a:t>
            </a:r>
          </a:p>
        </p:txBody>
      </p:sp>
      <p:sp>
        <p:nvSpPr>
          <p:cNvPr id="2" name="Slide Number Placeholder 1">
            <a:extLst>
              <a:ext uri="{FF2B5EF4-FFF2-40B4-BE49-F238E27FC236}">
                <a16:creationId xmlns:a16="http://schemas.microsoft.com/office/drawing/2014/main" id="{A9733663-CC12-A5D3-374E-6824B8788936}"/>
              </a:ext>
            </a:extLst>
          </p:cNvPr>
          <p:cNvSpPr>
            <a:spLocks noGrp="1"/>
          </p:cNvSpPr>
          <p:nvPr>
            <p:ph type="sldNum" sz="quarter" idx="12"/>
          </p:nvPr>
        </p:nvSpPr>
        <p:spPr/>
        <p:txBody>
          <a:bodyPr/>
          <a:lstStyle/>
          <a:p>
            <a:fld id="{0F5EC011-0DA0-DB45-996E-85C7F379AB45}" type="slidenum">
              <a:rPr lang="en-US" smtClean="0"/>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6901"/>
                                        </p:tgtEl>
                                        <p:attrNameLst>
                                          <p:attrName>style.visibility</p:attrName>
                                        </p:attrNameLst>
                                      </p:cBhvr>
                                      <p:to>
                                        <p:strVal val="visible"/>
                                      </p:to>
                                    </p:set>
                                    <p:animEffect transition="in" filter="wipe(down)">
                                      <p:cBhvr>
                                        <p:cTn id="7" dur="500"/>
                                        <p:tgtEl>
                                          <p:spTgt spid="225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9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A9F3F6FB-9FA0-9F40-C493-387DC126A623}"/>
              </a:ext>
            </a:extLst>
          </p:cNvPr>
          <p:cNvSpPr>
            <a:spLocks noGrp="1" noChangeArrowheads="1"/>
          </p:cNvSpPr>
          <p:nvPr>
            <p:ph type="ctrTitle" idx="4294967295"/>
          </p:nvPr>
        </p:nvSpPr>
        <p:spPr>
          <a:xfrm>
            <a:off x="3143250" y="400050"/>
            <a:ext cx="6000750" cy="755650"/>
          </a:xfrm>
        </p:spPr>
        <p:txBody>
          <a:bodyPr/>
          <a:lstStyle/>
          <a:p>
            <a:pPr eaLnBrk="1" hangingPunct="1"/>
            <a:r>
              <a:rPr lang="en-US" altLang="en-US" sz="2400"/>
              <a:t>Answers 1</a:t>
            </a:r>
          </a:p>
        </p:txBody>
      </p:sp>
      <p:pic>
        <p:nvPicPr>
          <p:cNvPr id="35844" name="Picture 3">
            <a:extLst>
              <a:ext uri="{FF2B5EF4-FFF2-40B4-BE49-F238E27FC236}">
                <a16:creationId xmlns:a16="http://schemas.microsoft.com/office/drawing/2014/main" id="{7F492A2D-AC31-FF20-CAE0-E7161E6C3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6942"/>
          <a:stretch>
            <a:fillRect/>
          </a:stretch>
        </p:blipFill>
        <p:spPr bwMode="auto">
          <a:xfrm>
            <a:off x="1143000" y="-1144191"/>
            <a:ext cx="6858000" cy="628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0279" name="Picture 7">
            <a:extLst>
              <a:ext uri="{FF2B5EF4-FFF2-40B4-BE49-F238E27FC236}">
                <a16:creationId xmlns:a16="http://schemas.microsoft.com/office/drawing/2014/main" id="{50D4A8F9-FCB3-FE19-5AAD-5B8085056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894" y="2495550"/>
            <a:ext cx="347543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8821E86-6D46-2CBE-B43C-8589A0FF8792}"/>
              </a:ext>
            </a:extLst>
          </p:cNvPr>
          <p:cNvSpPr>
            <a:spLocks noGrp="1"/>
          </p:cNvSpPr>
          <p:nvPr>
            <p:ph type="sldNum" sz="quarter" idx="12"/>
          </p:nvPr>
        </p:nvSpPr>
        <p:spPr/>
        <p:txBody>
          <a:bodyPr/>
          <a:lstStyle/>
          <a:p>
            <a:fld id="{0F5EC011-0DA0-DB45-996E-85C7F379AB45}" type="slidenum">
              <a:rPr lang="en-US" smtClean="0"/>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30279"/>
                                        </p:tgtEl>
                                        <p:attrNameLst>
                                          <p:attrName>style.visibility</p:attrName>
                                        </p:attrNameLst>
                                      </p:cBhvr>
                                      <p:to>
                                        <p:strVal val="visible"/>
                                      </p:to>
                                    </p:set>
                                    <p:anim calcmode="lin" valueType="num">
                                      <p:cBhvr>
                                        <p:cTn id="7" dur="500" fill="hold"/>
                                        <p:tgtEl>
                                          <p:spTgt spid="2230279"/>
                                        </p:tgtEl>
                                        <p:attrNameLst>
                                          <p:attrName>ppt_w</p:attrName>
                                        </p:attrNameLst>
                                      </p:cBhvr>
                                      <p:tavLst>
                                        <p:tav tm="0">
                                          <p:val>
                                            <p:fltVal val="0"/>
                                          </p:val>
                                        </p:tav>
                                        <p:tav tm="100000">
                                          <p:val>
                                            <p:strVal val="#ppt_w"/>
                                          </p:val>
                                        </p:tav>
                                      </p:tavLst>
                                    </p:anim>
                                    <p:anim calcmode="lin" valueType="num">
                                      <p:cBhvr>
                                        <p:cTn id="8" dur="500" fill="hold"/>
                                        <p:tgtEl>
                                          <p:spTgt spid="2230279"/>
                                        </p:tgtEl>
                                        <p:attrNameLst>
                                          <p:attrName>ppt_h</p:attrName>
                                        </p:attrNameLst>
                                      </p:cBhvr>
                                      <p:tavLst>
                                        <p:tav tm="0">
                                          <p:val>
                                            <p:fltVal val="0"/>
                                          </p:val>
                                        </p:tav>
                                        <p:tav tm="100000">
                                          <p:val>
                                            <p:strVal val="#ppt_h"/>
                                          </p:val>
                                        </p:tav>
                                      </p:tavLst>
                                    </p:anim>
                                    <p:animEffect transition="in" filter="fade">
                                      <p:cBhvr>
                                        <p:cTn id="9" dur="500"/>
                                        <p:tgtEl>
                                          <p:spTgt spid="223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343E0408-7E94-9341-C476-57C70A6CB6C7}"/>
              </a:ext>
            </a:extLst>
          </p:cNvPr>
          <p:cNvSpPr>
            <a:spLocks noGrp="1" noChangeArrowheads="1"/>
          </p:cNvSpPr>
          <p:nvPr>
            <p:ph type="ctrTitle" idx="4294967295"/>
          </p:nvPr>
        </p:nvSpPr>
        <p:spPr>
          <a:xfrm>
            <a:off x="3143250" y="400050"/>
            <a:ext cx="6000750" cy="755650"/>
          </a:xfrm>
        </p:spPr>
        <p:txBody>
          <a:bodyPr/>
          <a:lstStyle/>
          <a:p>
            <a:pPr eaLnBrk="1" hangingPunct="1"/>
            <a:r>
              <a:rPr lang="en-US" altLang="en-US" sz="2400"/>
              <a:t>Answers 1</a:t>
            </a:r>
          </a:p>
        </p:txBody>
      </p:sp>
      <p:pic>
        <p:nvPicPr>
          <p:cNvPr id="36868" name="Picture 3">
            <a:extLst>
              <a:ext uri="{FF2B5EF4-FFF2-40B4-BE49-F238E27FC236}">
                <a16:creationId xmlns:a16="http://schemas.microsoft.com/office/drawing/2014/main" id="{9D5BA4BD-2D26-9F21-9469-8E7DE20DB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6942"/>
          <a:stretch>
            <a:fillRect/>
          </a:stretch>
        </p:blipFill>
        <p:spPr bwMode="auto">
          <a:xfrm>
            <a:off x="1143000" y="-35719"/>
            <a:ext cx="6858000" cy="628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24" name="Picture 4">
            <a:extLst>
              <a:ext uri="{FF2B5EF4-FFF2-40B4-BE49-F238E27FC236}">
                <a16:creationId xmlns:a16="http://schemas.microsoft.com/office/drawing/2014/main" id="{78691A20-B902-BD0C-58DE-8A26E455B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664369"/>
            <a:ext cx="5053013" cy="27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56864F2-5E33-A7D0-0FF5-AE5E678C7A15}"/>
              </a:ext>
            </a:extLst>
          </p:cNvPr>
          <p:cNvSpPr>
            <a:spLocks noGrp="1"/>
          </p:cNvSpPr>
          <p:nvPr>
            <p:ph type="sldNum" sz="quarter" idx="12"/>
          </p:nvPr>
        </p:nvSpPr>
        <p:spPr/>
        <p:txBody>
          <a:bodyPr/>
          <a:lstStyle/>
          <a:p>
            <a:fld id="{0F5EC011-0DA0-DB45-996E-85C7F379AB45}" type="slidenum">
              <a:rPr lang="en-US" smtClean="0"/>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32324"/>
                                        </p:tgtEl>
                                        <p:attrNameLst>
                                          <p:attrName>style.visibility</p:attrName>
                                        </p:attrNameLst>
                                      </p:cBhvr>
                                      <p:to>
                                        <p:strVal val="visible"/>
                                      </p:to>
                                    </p:set>
                                    <p:anim calcmode="lin" valueType="num">
                                      <p:cBhvr>
                                        <p:cTn id="7" dur="500" fill="hold"/>
                                        <p:tgtEl>
                                          <p:spTgt spid="2232324"/>
                                        </p:tgtEl>
                                        <p:attrNameLst>
                                          <p:attrName>ppt_w</p:attrName>
                                        </p:attrNameLst>
                                      </p:cBhvr>
                                      <p:tavLst>
                                        <p:tav tm="0">
                                          <p:val>
                                            <p:fltVal val="0"/>
                                          </p:val>
                                        </p:tav>
                                        <p:tav tm="100000">
                                          <p:val>
                                            <p:strVal val="#ppt_w"/>
                                          </p:val>
                                        </p:tav>
                                      </p:tavLst>
                                    </p:anim>
                                    <p:anim calcmode="lin" valueType="num">
                                      <p:cBhvr>
                                        <p:cTn id="8" dur="500" fill="hold"/>
                                        <p:tgtEl>
                                          <p:spTgt spid="2232324"/>
                                        </p:tgtEl>
                                        <p:attrNameLst>
                                          <p:attrName>ppt_h</p:attrName>
                                        </p:attrNameLst>
                                      </p:cBhvr>
                                      <p:tavLst>
                                        <p:tav tm="0">
                                          <p:val>
                                            <p:fltVal val="0"/>
                                          </p:val>
                                        </p:tav>
                                        <p:tav tm="100000">
                                          <p:val>
                                            <p:strVal val="#ppt_h"/>
                                          </p:val>
                                        </p:tav>
                                      </p:tavLst>
                                    </p:anim>
                                    <p:animEffect transition="in" filter="fade">
                                      <p:cBhvr>
                                        <p:cTn id="9" dur="500"/>
                                        <p:tgtEl>
                                          <p:spTgt spid="223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1CC31E52-2F86-B152-71B6-DC8F179867A2}"/>
              </a:ext>
            </a:extLst>
          </p:cNvPr>
          <p:cNvSpPr>
            <a:spLocks noGrp="1" noChangeArrowheads="1"/>
          </p:cNvSpPr>
          <p:nvPr>
            <p:ph type="ctrTitle" idx="4294967295"/>
          </p:nvPr>
        </p:nvSpPr>
        <p:spPr>
          <a:xfrm>
            <a:off x="3143250" y="400050"/>
            <a:ext cx="6000750" cy="755650"/>
          </a:xfrm>
        </p:spPr>
        <p:txBody>
          <a:bodyPr/>
          <a:lstStyle/>
          <a:p>
            <a:pPr eaLnBrk="1" hangingPunct="1"/>
            <a:r>
              <a:rPr lang="en-US" altLang="en-US" sz="2400"/>
              <a:t>Answers 3</a:t>
            </a:r>
          </a:p>
        </p:txBody>
      </p:sp>
      <p:pic>
        <p:nvPicPr>
          <p:cNvPr id="37892" name="Picture 3">
            <a:extLst>
              <a:ext uri="{FF2B5EF4-FFF2-40B4-BE49-F238E27FC236}">
                <a16:creationId xmlns:a16="http://schemas.microsoft.com/office/drawing/2014/main" id="{3DB2D0C8-A86F-1A58-41DC-142624AE3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91" r="351"/>
          <a:stretch>
            <a:fillRect/>
          </a:stretch>
        </p:blipFill>
        <p:spPr bwMode="auto">
          <a:xfrm>
            <a:off x="1143000" y="-1144191"/>
            <a:ext cx="6858000" cy="628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4375" name="Picture 7">
            <a:extLst>
              <a:ext uri="{FF2B5EF4-FFF2-40B4-BE49-F238E27FC236}">
                <a16:creationId xmlns:a16="http://schemas.microsoft.com/office/drawing/2014/main" id="{30EE7DAB-CDD3-7919-BF5D-2BB42227D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297" y="1699022"/>
            <a:ext cx="5770959" cy="30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B92719F-983A-5D42-BFD0-BAF5DCE1153F}"/>
              </a:ext>
            </a:extLst>
          </p:cNvPr>
          <p:cNvSpPr>
            <a:spLocks noGrp="1"/>
          </p:cNvSpPr>
          <p:nvPr>
            <p:ph type="sldNum" sz="quarter" idx="12"/>
          </p:nvPr>
        </p:nvSpPr>
        <p:spPr/>
        <p:txBody>
          <a:bodyPr/>
          <a:lstStyle/>
          <a:p>
            <a:fld id="{0F5EC011-0DA0-DB45-996E-85C7F379AB45}" type="slidenum">
              <a:rPr lang="en-US" smtClean="0"/>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34375"/>
                                        </p:tgtEl>
                                        <p:attrNameLst>
                                          <p:attrName>style.visibility</p:attrName>
                                        </p:attrNameLst>
                                      </p:cBhvr>
                                      <p:to>
                                        <p:strVal val="visible"/>
                                      </p:to>
                                    </p:set>
                                    <p:anim calcmode="lin" valueType="num">
                                      <p:cBhvr>
                                        <p:cTn id="7" dur="500" fill="hold"/>
                                        <p:tgtEl>
                                          <p:spTgt spid="2234375"/>
                                        </p:tgtEl>
                                        <p:attrNameLst>
                                          <p:attrName>ppt_w</p:attrName>
                                        </p:attrNameLst>
                                      </p:cBhvr>
                                      <p:tavLst>
                                        <p:tav tm="0">
                                          <p:val>
                                            <p:fltVal val="0"/>
                                          </p:val>
                                        </p:tav>
                                        <p:tav tm="100000">
                                          <p:val>
                                            <p:strVal val="#ppt_w"/>
                                          </p:val>
                                        </p:tav>
                                      </p:tavLst>
                                    </p:anim>
                                    <p:anim calcmode="lin" valueType="num">
                                      <p:cBhvr>
                                        <p:cTn id="8" dur="500" fill="hold"/>
                                        <p:tgtEl>
                                          <p:spTgt spid="2234375"/>
                                        </p:tgtEl>
                                        <p:attrNameLst>
                                          <p:attrName>ppt_h</p:attrName>
                                        </p:attrNameLst>
                                      </p:cBhvr>
                                      <p:tavLst>
                                        <p:tav tm="0">
                                          <p:val>
                                            <p:fltVal val="0"/>
                                          </p:val>
                                        </p:tav>
                                        <p:tav tm="100000">
                                          <p:val>
                                            <p:strVal val="#ppt_h"/>
                                          </p:val>
                                        </p:tav>
                                      </p:tavLst>
                                    </p:anim>
                                    <p:animEffect transition="in" filter="fade">
                                      <p:cBhvr>
                                        <p:cTn id="9" dur="500"/>
                                        <p:tgtEl>
                                          <p:spTgt spid="2234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D7D6508C-F583-6812-B12D-CC35B70A3BFD}"/>
              </a:ext>
            </a:extLst>
          </p:cNvPr>
          <p:cNvSpPr>
            <a:spLocks noGrp="1" noChangeArrowheads="1"/>
          </p:cNvSpPr>
          <p:nvPr>
            <p:ph type="ctrTitle" idx="4294967295"/>
          </p:nvPr>
        </p:nvSpPr>
        <p:spPr>
          <a:xfrm>
            <a:off x="3143250" y="400050"/>
            <a:ext cx="6000750" cy="755650"/>
          </a:xfrm>
        </p:spPr>
        <p:txBody>
          <a:bodyPr/>
          <a:lstStyle/>
          <a:p>
            <a:pPr eaLnBrk="1" hangingPunct="1"/>
            <a:r>
              <a:rPr lang="en-US" altLang="en-US" sz="2400"/>
              <a:t>Answers 1</a:t>
            </a:r>
          </a:p>
        </p:txBody>
      </p:sp>
      <p:pic>
        <p:nvPicPr>
          <p:cNvPr id="38916" name="Picture 3">
            <a:extLst>
              <a:ext uri="{FF2B5EF4-FFF2-40B4-BE49-F238E27FC236}">
                <a16:creationId xmlns:a16="http://schemas.microsoft.com/office/drawing/2014/main" id="{1C08BDBF-4187-9F39-6B7E-01D1A7853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91" r="351"/>
          <a:stretch>
            <a:fillRect/>
          </a:stretch>
        </p:blipFill>
        <p:spPr bwMode="auto">
          <a:xfrm>
            <a:off x="1143000" y="0"/>
            <a:ext cx="6858000" cy="628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6421" name="Picture 5">
            <a:extLst>
              <a:ext uri="{FF2B5EF4-FFF2-40B4-BE49-F238E27FC236}">
                <a16:creationId xmlns:a16="http://schemas.microsoft.com/office/drawing/2014/main" id="{4EC9A8F7-2A8D-312C-72AD-531A60CD3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129" y="621506"/>
            <a:ext cx="183951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D1D67B5-C77B-6494-D400-44DA6A509774}"/>
              </a:ext>
            </a:extLst>
          </p:cNvPr>
          <p:cNvSpPr>
            <a:spLocks noGrp="1"/>
          </p:cNvSpPr>
          <p:nvPr>
            <p:ph type="sldNum" sz="quarter" idx="12"/>
          </p:nvPr>
        </p:nvSpPr>
        <p:spPr/>
        <p:txBody>
          <a:bodyPr/>
          <a:lstStyle/>
          <a:p>
            <a:fld id="{0F5EC011-0DA0-DB45-996E-85C7F379AB45}" type="slidenum">
              <a:rPr lang="en-US" smtClean="0"/>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36421"/>
                                        </p:tgtEl>
                                        <p:attrNameLst>
                                          <p:attrName>style.visibility</p:attrName>
                                        </p:attrNameLst>
                                      </p:cBhvr>
                                      <p:to>
                                        <p:strVal val="visible"/>
                                      </p:to>
                                    </p:set>
                                    <p:anim calcmode="lin" valueType="num">
                                      <p:cBhvr>
                                        <p:cTn id="7" dur="500" fill="hold"/>
                                        <p:tgtEl>
                                          <p:spTgt spid="2236421"/>
                                        </p:tgtEl>
                                        <p:attrNameLst>
                                          <p:attrName>ppt_w</p:attrName>
                                        </p:attrNameLst>
                                      </p:cBhvr>
                                      <p:tavLst>
                                        <p:tav tm="0">
                                          <p:val>
                                            <p:fltVal val="0"/>
                                          </p:val>
                                        </p:tav>
                                        <p:tav tm="100000">
                                          <p:val>
                                            <p:strVal val="#ppt_w"/>
                                          </p:val>
                                        </p:tav>
                                      </p:tavLst>
                                    </p:anim>
                                    <p:anim calcmode="lin" valueType="num">
                                      <p:cBhvr>
                                        <p:cTn id="8" dur="500" fill="hold"/>
                                        <p:tgtEl>
                                          <p:spTgt spid="2236421"/>
                                        </p:tgtEl>
                                        <p:attrNameLst>
                                          <p:attrName>ppt_h</p:attrName>
                                        </p:attrNameLst>
                                      </p:cBhvr>
                                      <p:tavLst>
                                        <p:tav tm="0">
                                          <p:val>
                                            <p:fltVal val="0"/>
                                          </p:val>
                                        </p:tav>
                                        <p:tav tm="100000">
                                          <p:val>
                                            <p:strVal val="#ppt_h"/>
                                          </p:val>
                                        </p:tav>
                                      </p:tavLst>
                                    </p:anim>
                                    <p:animEffect transition="in" filter="fade">
                                      <p:cBhvr>
                                        <p:cTn id="9" dur="500"/>
                                        <p:tgtEl>
                                          <p:spTgt spid="223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570E399-F5E1-19FB-7BA2-0CC986D85961}"/>
              </a:ext>
            </a:extLst>
          </p:cNvPr>
          <p:cNvSpPr>
            <a:spLocks noGrp="1" noChangeArrowheads="1"/>
          </p:cNvSpPr>
          <p:nvPr>
            <p:ph type="title"/>
          </p:nvPr>
        </p:nvSpPr>
        <p:spPr/>
        <p:txBody>
          <a:bodyPr/>
          <a:lstStyle/>
          <a:p>
            <a:r>
              <a:rPr lang="en-US" altLang="en-US"/>
              <a:t>Why Prepare a Corridor Management Plan?</a:t>
            </a:r>
          </a:p>
        </p:txBody>
      </p:sp>
      <p:sp>
        <p:nvSpPr>
          <p:cNvPr id="13315" name="Rectangle 3">
            <a:extLst>
              <a:ext uri="{FF2B5EF4-FFF2-40B4-BE49-F238E27FC236}">
                <a16:creationId xmlns:a16="http://schemas.microsoft.com/office/drawing/2014/main" id="{5DA6F9C9-815A-1D25-704D-F6F698259757}"/>
              </a:ext>
            </a:extLst>
          </p:cNvPr>
          <p:cNvSpPr>
            <a:spLocks noGrp="1" noChangeArrowheads="1"/>
          </p:cNvSpPr>
          <p:nvPr>
            <p:ph idx="1"/>
          </p:nvPr>
        </p:nvSpPr>
        <p:spPr/>
        <p:txBody>
          <a:bodyPr/>
          <a:lstStyle/>
          <a:p>
            <a:r>
              <a:rPr lang="en-US" altLang="en-US" dirty="0"/>
              <a:t>Proactive, coordinated planning for future development and access needs</a:t>
            </a:r>
          </a:p>
          <a:p>
            <a:r>
              <a:rPr lang="en-US" altLang="en-US" dirty="0"/>
              <a:t>Focus state and local government authority on achieving common AM objectives</a:t>
            </a:r>
          </a:p>
          <a:p>
            <a:pPr lvl="1"/>
            <a:r>
              <a:rPr lang="en-US" altLang="en-US" dirty="0"/>
              <a:t>Guide for local capital improvements and street network planning </a:t>
            </a:r>
          </a:p>
          <a:p>
            <a:pPr lvl="1"/>
            <a:r>
              <a:rPr lang="en-US" altLang="en-US" dirty="0"/>
              <a:t>Guide for future access and development permitting</a:t>
            </a:r>
          </a:p>
          <a:p>
            <a:pPr lvl="1"/>
            <a:r>
              <a:rPr lang="en-US" altLang="en-US" dirty="0"/>
              <a:t>Guide to developers, improves compliance</a:t>
            </a:r>
          </a:p>
          <a:p>
            <a:r>
              <a:rPr lang="en-US" altLang="en-US" dirty="0"/>
              <a:t>Basis for agreements, helps define agency roles</a:t>
            </a:r>
          </a:p>
        </p:txBody>
      </p:sp>
      <p:sp>
        <p:nvSpPr>
          <p:cNvPr id="3" name="Slide Number Placeholder 2">
            <a:extLst>
              <a:ext uri="{FF2B5EF4-FFF2-40B4-BE49-F238E27FC236}">
                <a16:creationId xmlns:a16="http://schemas.microsoft.com/office/drawing/2014/main" id="{42282943-D1F0-7C7B-CDD1-1E76DADC88C5}"/>
              </a:ext>
            </a:extLst>
          </p:cNvPr>
          <p:cNvSpPr>
            <a:spLocks noGrp="1"/>
          </p:cNvSpPr>
          <p:nvPr>
            <p:ph type="sldNum" sz="quarter" idx="12"/>
          </p:nvPr>
        </p:nvSpPr>
        <p:spPr/>
        <p:txBody>
          <a:bodyPr/>
          <a:lstStyle/>
          <a:p>
            <a:fld id="{0F5EC011-0DA0-DB45-996E-85C7F379AB45}"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496A070-55C3-2741-FE06-C832FE8871BA}"/>
              </a:ext>
            </a:extLst>
          </p:cNvPr>
          <p:cNvSpPr>
            <a:spLocks noGrp="1" noRot="1" noChangeArrowheads="1"/>
          </p:cNvSpPr>
          <p:nvPr>
            <p:ph type="title"/>
          </p:nvPr>
        </p:nvSpPr>
        <p:spPr/>
        <p:txBody>
          <a:bodyPr/>
          <a:lstStyle/>
          <a:p>
            <a:r>
              <a:rPr lang="en-US" altLang="en-US"/>
              <a:t>Typical Corridor Problems</a:t>
            </a:r>
          </a:p>
        </p:txBody>
      </p:sp>
      <p:sp>
        <p:nvSpPr>
          <p:cNvPr id="452611" name="Rectangle 3">
            <a:extLst>
              <a:ext uri="{FF2B5EF4-FFF2-40B4-BE49-F238E27FC236}">
                <a16:creationId xmlns:a16="http://schemas.microsoft.com/office/drawing/2014/main" id="{AE43191E-AAA3-CD45-EDA9-0927EE245E62}"/>
              </a:ext>
            </a:extLst>
          </p:cNvPr>
          <p:cNvSpPr>
            <a:spLocks noGrp="1" noRot="1" noChangeArrowheads="1"/>
          </p:cNvSpPr>
          <p:nvPr>
            <p:ph idx="1"/>
          </p:nvPr>
        </p:nvSpPr>
        <p:spPr>
          <a:xfrm>
            <a:off x="628650" y="1369219"/>
            <a:ext cx="7886700" cy="434867"/>
          </a:xfrm>
        </p:spPr>
        <p:txBody>
          <a:bodyPr>
            <a:normAutofit/>
          </a:bodyPr>
          <a:lstStyle/>
          <a:p>
            <a:r>
              <a:rPr lang="en-US" altLang="en-US" dirty="0"/>
              <a:t>Numerous, poorly designed driveways </a:t>
            </a:r>
          </a:p>
        </p:txBody>
      </p:sp>
      <p:pic>
        <p:nvPicPr>
          <p:cNvPr id="7172" name="Picture 5" descr="DCP_0334">
            <a:extLst>
              <a:ext uri="{FF2B5EF4-FFF2-40B4-BE49-F238E27FC236}">
                <a16:creationId xmlns:a16="http://schemas.microsoft.com/office/drawing/2014/main" id="{1B7E7955-D50C-913D-6CEC-B87018C48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24" b="-1471"/>
          <a:stretch>
            <a:fillRect/>
          </a:stretch>
        </p:blipFill>
        <p:spPr bwMode="auto">
          <a:xfrm>
            <a:off x="4143118" y="1924051"/>
            <a:ext cx="3829050" cy="2843213"/>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6" descr="So Dale Mabry">
            <a:extLst>
              <a:ext uri="{FF2B5EF4-FFF2-40B4-BE49-F238E27FC236}">
                <a16:creationId xmlns:a16="http://schemas.microsoft.com/office/drawing/2014/main" id="{9AE76591-05BC-FF0D-B9CE-3F8E90AEE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466378"/>
            <a:ext cx="2971800" cy="1963341"/>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9B165E3-196E-BC4A-F7C2-10B0E3622685}"/>
              </a:ext>
            </a:extLst>
          </p:cNvPr>
          <p:cNvSpPr>
            <a:spLocks noGrp="1"/>
          </p:cNvSpPr>
          <p:nvPr>
            <p:ph type="sldNum" sz="quarter" idx="12"/>
          </p:nvPr>
        </p:nvSpPr>
        <p:spPr/>
        <p:txBody>
          <a:bodyPr/>
          <a:lstStyle/>
          <a:p>
            <a:fld id="{0F5EC011-0DA0-DB45-996E-85C7F379AB45}" type="slidenum">
              <a:rPr lang="en-US" smtClean="0"/>
              <a:t>5</a:t>
            </a:fld>
            <a:endParaRPr lang="en-US"/>
          </a:p>
        </p:txBody>
      </p:sp>
    </p:spTree>
    <p:extLst>
      <p:ext uri="{BB962C8B-B14F-4D97-AF65-F5344CB8AC3E}">
        <p14:creationId xmlns:p14="http://schemas.microsoft.com/office/powerpoint/2010/main" val="86300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2F5F1E-69B7-7590-3106-FBA54047E94A}"/>
              </a:ext>
            </a:extLst>
          </p:cNvPr>
          <p:cNvSpPr>
            <a:spLocks noGrp="1" noRot="1" noChangeArrowheads="1"/>
          </p:cNvSpPr>
          <p:nvPr>
            <p:ph type="title"/>
          </p:nvPr>
        </p:nvSpPr>
        <p:spPr>
          <a:xfrm>
            <a:off x="628650" y="273844"/>
            <a:ext cx="7886700" cy="994172"/>
          </a:xfrm>
        </p:spPr>
        <p:txBody>
          <a:bodyPr/>
          <a:lstStyle/>
          <a:p>
            <a:r>
              <a:rPr lang="en-US" altLang="en-US"/>
              <a:t>Typical Corridor Problems</a:t>
            </a:r>
          </a:p>
        </p:txBody>
      </p:sp>
      <p:pic>
        <p:nvPicPr>
          <p:cNvPr id="8196" name="Picture 5" descr="DCP_0357">
            <a:extLst>
              <a:ext uri="{FF2B5EF4-FFF2-40B4-BE49-F238E27FC236}">
                <a16:creationId xmlns:a16="http://schemas.microsoft.com/office/drawing/2014/main" id="{03A3E2F0-0274-5ACA-C774-30430DCECF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25266" y="1606550"/>
            <a:ext cx="4893468" cy="3262312"/>
          </a:xfrm>
          <a:ln w="28575">
            <a:solidFill>
              <a:srgbClr val="C00000"/>
            </a:solidFill>
          </a:ln>
        </p:spPr>
      </p:pic>
      <p:sp>
        <p:nvSpPr>
          <p:cNvPr id="446467" name="Rectangle 3">
            <a:extLst>
              <a:ext uri="{FF2B5EF4-FFF2-40B4-BE49-F238E27FC236}">
                <a16:creationId xmlns:a16="http://schemas.microsoft.com/office/drawing/2014/main" id="{645E80F2-2DFC-2A8B-F9A8-A76A112F2B3B}"/>
              </a:ext>
            </a:extLst>
          </p:cNvPr>
          <p:cNvSpPr>
            <a:spLocks noGrp="1" noRot="1" noChangeArrowheads="1"/>
          </p:cNvSpPr>
          <p:nvPr>
            <p:ph type="body" sz="half" idx="4294967295"/>
          </p:nvPr>
        </p:nvSpPr>
        <p:spPr>
          <a:xfrm>
            <a:off x="757881" y="1085850"/>
            <a:ext cx="5772150" cy="1028700"/>
          </a:xfrm>
          <a:noFill/>
        </p:spPr>
        <p:txBody>
          <a:bodyPr>
            <a:normAutofit/>
          </a:bodyPr>
          <a:lstStyle/>
          <a:p>
            <a:r>
              <a:rPr lang="en-US" altLang="en-US" dirty="0">
                <a:solidFill>
                  <a:srgbClr val="466069"/>
                </a:solidFill>
              </a:rPr>
              <a:t>Closely spaced signals and median openings </a:t>
            </a:r>
          </a:p>
        </p:txBody>
      </p:sp>
      <p:sp>
        <p:nvSpPr>
          <p:cNvPr id="9" name="Slide Number Placeholder 8">
            <a:extLst>
              <a:ext uri="{FF2B5EF4-FFF2-40B4-BE49-F238E27FC236}">
                <a16:creationId xmlns:a16="http://schemas.microsoft.com/office/drawing/2014/main" id="{FE7C0F4B-9E2E-FC48-2595-CD3E1FABC486}"/>
              </a:ext>
            </a:extLst>
          </p:cNvPr>
          <p:cNvSpPr>
            <a:spLocks noGrp="1"/>
          </p:cNvSpPr>
          <p:nvPr>
            <p:ph type="sldNum" sz="quarter" idx="12"/>
          </p:nvPr>
        </p:nvSpPr>
        <p:spPr/>
        <p:txBody>
          <a:bodyPr/>
          <a:lstStyle/>
          <a:p>
            <a:fld id="{0F5EC011-0DA0-DB45-996E-85C7F379AB45}" type="slidenum">
              <a:rPr lang="en-US" smtClean="0"/>
              <a:t>6</a:t>
            </a:fld>
            <a:endParaRPr lang="en-US"/>
          </a:p>
        </p:txBody>
      </p:sp>
    </p:spTree>
    <p:extLst>
      <p:ext uri="{BB962C8B-B14F-4D97-AF65-F5344CB8AC3E}">
        <p14:creationId xmlns:p14="http://schemas.microsoft.com/office/powerpoint/2010/main" val="23118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1DC5D0-D7D5-2A89-0D67-0C7929371026}"/>
              </a:ext>
            </a:extLst>
          </p:cNvPr>
          <p:cNvSpPr>
            <a:spLocks noGrp="1" noRot="1" noChangeArrowheads="1"/>
          </p:cNvSpPr>
          <p:nvPr>
            <p:ph type="title"/>
          </p:nvPr>
        </p:nvSpPr>
        <p:spPr/>
        <p:txBody>
          <a:bodyPr>
            <a:normAutofit/>
          </a:bodyPr>
          <a:lstStyle/>
          <a:p>
            <a:pPr algn="l"/>
            <a:r>
              <a:rPr lang="en-US" altLang="en-US" dirty="0">
                <a:solidFill>
                  <a:srgbClr val="006747"/>
                </a:solidFill>
              </a:rPr>
              <a:t>Typical Corridor Problems</a:t>
            </a:r>
          </a:p>
        </p:txBody>
      </p:sp>
      <p:sp>
        <p:nvSpPr>
          <p:cNvPr id="448515" name="Rectangle 3">
            <a:extLst>
              <a:ext uri="{FF2B5EF4-FFF2-40B4-BE49-F238E27FC236}">
                <a16:creationId xmlns:a16="http://schemas.microsoft.com/office/drawing/2014/main" id="{94A0C634-809D-02E5-DA0F-4D980D955A53}"/>
              </a:ext>
            </a:extLst>
          </p:cNvPr>
          <p:cNvSpPr>
            <a:spLocks noGrp="1" noRot="1" noChangeArrowheads="1"/>
          </p:cNvSpPr>
          <p:nvPr>
            <p:ph idx="1"/>
          </p:nvPr>
        </p:nvSpPr>
        <p:spPr>
          <a:xfrm>
            <a:off x="628650" y="1369219"/>
            <a:ext cx="3657600" cy="3263504"/>
          </a:xfrm>
          <a:noFill/>
        </p:spPr>
        <p:txBody>
          <a:bodyPr>
            <a:normAutofit/>
          </a:bodyPr>
          <a:lstStyle/>
          <a:p>
            <a:r>
              <a:rPr lang="en-US" altLang="en-US" dirty="0">
                <a:solidFill>
                  <a:srgbClr val="466069"/>
                </a:solidFill>
              </a:rPr>
              <a:t>Inadequate connections between land uses</a:t>
            </a:r>
          </a:p>
        </p:txBody>
      </p:sp>
      <p:pic>
        <p:nvPicPr>
          <p:cNvPr id="9220" name="Picture 5" descr="tire tracks">
            <a:extLst>
              <a:ext uri="{FF2B5EF4-FFF2-40B4-BE49-F238E27FC236}">
                <a16:creationId xmlns:a16="http://schemas.microsoft.com/office/drawing/2014/main" id="{C7A54969-B6E0-C801-8DAF-2E06B9099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07493"/>
            <a:ext cx="3143250" cy="2062163"/>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6" descr="DCP_3916">
            <a:extLst>
              <a:ext uri="{FF2B5EF4-FFF2-40B4-BE49-F238E27FC236}">
                <a16:creationId xmlns:a16="http://schemas.microsoft.com/office/drawing/2014/main" id="{25D8A68F-5794-679C-A19D-671AA3909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438401"/>
            <a:ext cx="3714750" cy="2465785"/>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descr="DCP_3905">
            <a:extLst>
              <a:ext uri="{FF2B5EF4-FFF2-40B4-BE49-F238E27FC236}">
                <a16:creationId xmlns:a16="http://schemas.microsoft.com/office/drawing/2014/main" id="{F7379F6E-D932-E060-7F61-9B34E861A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31094"/>
            <a:ext cx="2171700" cy="1440656"/>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9073AA5-7C26-0180-4A9E-4638515A34F3}"/>
              </a:ext>
            </a:extLst>
          </p:cNvPr>
          <p:cNvSpPr>
            <a:spLocks noGrp="1"/>
          </p:cNvSpPr>
          <p:nvPr>
            <p:ph type="sldNum" sz="quarter" idx="12"/>
          </p:nvPr>
        </p:nvSpPr>
        <p:spPr/>
        <p:txBody>
          <a:bodyPr/>
          <a:lstStyle/>
          <a:p>
            <a:fld id="{0F5EC011-0DA0-DB45-996E-85C7F379AB45}" type="slidenum">
              <a:rPr lang="en-US" smtClean="0"/>
              <a:t>7</a:t>
            </a:fld>
            <a:endParaRPr lang="en-US"/>
          </a:p>
        </p:txBody>
      </p:sp>
    </p:spTree>
    <p:extLst>
      <p:ext uri="{BB962C8B-B14F-4D97-AF65-F5344CB8AC3E}">
        <p14:creationId xmlns:p14="http://schemas.microsoft.com/office/powerpoint/2010/main" val="404150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E8D189D-8EF1-424E-CCDB-EA34474E0F3D}"/>
              </a:ext>
            </a:extLst>
          </p:cNvPr>
          <p:cNvSpPr>
            <a:spLocks noGrp="1" noRot="1" noChangeArrowheads="1"/>
          </p:cNvSpPr>
          <p:nvPr>
            <p:ph type="title"/>
          </p:nvPr>
        </p:nvSpPr>
        <p:spPr/>
        <p:txBody>
          <a:bodyPr>
            <a:normAutofit/>
          </a:bodyPr>
          <a:lstStyle/>
          <a:p>
            <a:r>
              <a:rPr lang="en-US" altLang="en-US" dirty="0"/>
              <a:t>Typical Corridor Problems</a:t>
            </a:r>
          </a:p>
        </p:txBody>
      </p:sp>
      <p:pic>
        <p:nvPicPr>
          <p:cNvPr id="10245" name="Picture 5" descr="Ybor">
            <a:extLst>
              <a:ext uri="{FF2B5EF4-FFF2-40B4-BE49-F238E27FC236}">
                <a16:creationId xmlns:a16="http://schemas.microsoft.com/office/drawing/2014/main" id="{D51FAC88-AF7B-0D05-298B-CC67CAD8F9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79383" y="1156508"/>
            <a:ext cx="4002578" cy="2830484"/>
          </a:xfrm>
          <a:noFill/>
          <a:ln w="22225" cap="flat" algn="ctr">
            <a:solidFill>
              <a:srgbClr val="CC3300"/>
            </a:solidFill>
            <a:miter lim="800000"/>
            <a:headEnd/>
            <a:tailEnd/>
          </a:ln>
        </p:spPr>
      </p:pic>
      <p:sp>
        <p:nvSpPr>
          <p:cNvPr id="454659" name="Rectangle 3">
            <a:extLst>
              <a:ext uri="{FF2B5EF4-FFF2-40B4-BE49-F238E27FC236}">
                <a16:creationId xmlns:a16="http://schemas.microsoft.com/office/drawing/2014/main" id="{CA8D5A71-F42D-F189-ADAE-90BB01ADB00E}"/>
              </a:ext>
            </a:extLst>
          </p:cNvPr>
          <p:cNvSpPr>
            <a:spLocks noGrp="1" noRot="1" noChangeArrowheads="1"/>
          </p:cNvSpPr>
          <p:nvPr>
            <p:ph type="body" sz="half" idx="4294967295"/>
          </p:nvPr>
        </p:nvSpPr>
        <p:spPr>
          <a:xfrm>
            <a:off x="628650" y="1181902"/>
            <a:ext cx="3209401" cy="1200150"/>
          </a:xfrm>
          <a:noFill/>
        </p:spPr>
        <p:txBody>
          <a:bodyPr>
            <a:normAutofit fontScale="92500"/>
          </a:bodyPr>
          <a:lstStyle/>
          <a:p>
            <a:r>
              <a:rPr lang="en-US" altLang="en-US" dirty="0">
                <a:solidFill>
                  <a:srgbClr val="466069"/>
                </a:solidFill>
              </a:rPr>
              <a:t>Right-of-way constraints</a:t>
            </a:r>
          </a:p>
          <a:p>
            <a:r>
              <a:rPr lang="en-US" altLang="en-US" dirty="0">
                <a:solidFill>
                  <a:srgbClr val="466069"/>
                </a:solidFill>
              </a:rPr>
              <a:t>Context issues (Main street vs suburban strip)</a:t>
            </a:r>
          </a:p>
        </p:txBody>
      </p:sp>
      <p:pic>
        <p:nvPicPr>
          <p:cNvPr id="10244" name="Picture 4" descr="DCP_0338">
            <a:extLst>
              <a:ext uri="{FF2B5EF4-FFF2-40B4-BE49-F238E27FC236}">
                <a16:creationId xmlns:a16="http://schemas.microsoft.com/office/drawing/2014/main" id="{DF50704B-1F3B-367D-5723-A3F12E03F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01" y="2839272"/>
            <a:ext cx="3028950" cy="2019300"/>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7CEF313-F8D3-7B32-9508-7753AA54D183}"/>
              </a:ext>
            </a:extLst>
          </p:cNvPr>
          <p:cNvSpPr>
            <a:spLocks noGrp="1"/>
          </p:cNvSpPr>
          <p:nvPr>
            <p:ph type="sldNum" sz="quarter" idx="12"/>
          </p:nvPr>
        </p:nvSpPr>
        <p:spPr/>
        <p:txBody>
          <a:bodyPr/>
          <a:lstStyle/>
          <a:p>
            <a:fld id="{0F5EC011-0DA0-DB45-996E-85C7F379AB45}" type="slidenum">
              <a:rPr lang="en-US" smtClean="0"/>
              <a:t>8</a:t>
            </a:fld>
            <a:endParaRPr lang="en-US"/>
          </a:p>
        </p:txBody>
      </p:sp>
    </p:spTree>
    <p:extLst>
      <p:ext uri="{BB962C8B-B14F-4D97-AF65-F5344CB8AC3E}">
        <p14:creationId xmlns:p14="http://schemas.microsoft.com/office/powerpoint/2010/main" val="391226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7680846-1E55-7286-CCDF-5601B5C041AA}"/>
              </a:ext>
            </a:extLst>
          </p:cNvPr>
          <p:cNvSpPr>
            <a:spLocks noGrp="1" noRot="1" noChangeArrowheads="1"/>
          </p:cNvSpPr>
          <p:nvPr>
            <p:ph type="title"/>
          </p:nvPr>
        </p:nvSpPr>
        <p:spPr/>
        <p:txBody>
          <a:bodyPr>
            <a:normAutofit/>
          </a:bodyPr>
          <a:lstStyle/>
          <a:p>
            <a:pPr algn="l"/>
            <a:r>
              <a:rPr lang="en-US" altLang="en-US" dirty="0"/>
              <a:t>Typical Corridor Problems</a:t>
            </a:r>
          </a:p>
        </p:txBody>
      </p:sp>
      <p:sp>
        <p:nvSpPr>
          <p:cNvPr id="450563" name="Rectangle 3">
            <a:extLst>
              <a:ext uri="{FF2B5EF4-FFF2-40B4-BE49-F238E27FC236}">
                <a16:creationId xmlns:a16="http://schemas.microsoft.com/office/drawing/2014/main" id="{3878AD55-5B99-688F-74F7-3CDCEB5F7C41}"/>
              </a:ext>
            </a:extLst>
          </p:cNvPr>
          <p:cNvSpPr>
            <a:spLocks noGrp="1" noRot="1" noChangeArrowheads="1"/>
          </p:cNvSpPr>
          <p:nvPr>
            <p:ph idx="1"/>
          </p:nvPr>
        </p:nvSpPr>
        <p:spPr>
          <a:noFill/>
        </p:spPr>
        <p:txBody>
          <a:bodyPr/>
          <a:lstStyle/>
          <a:p>
            <a:r>
              <a:rPr lang="en-US" altLang="en-US" dirty="0"/>
              <a:t>Crashes, congestion, and poor aesthetics</a:t>
            </a:r>
          </a:p>
        </p:txBody>
      </p:sp>
      <p:pic>
        <p:nvPicPr>
          <p:cNvPr id="11268" name="Picture 5">
            <a:extLst>
              <a:ext uri="{FF2B5EF4-FFF2-40B4-BE49-F238E27FC236}">
                <a16:creationId xmlns:a16="http://schemas.microsoft.com/office/drawing/2014/main" id="{828E4FE4-5017-0B27-4791-3DACDB667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68" b="15620"/>
          <a:stretch>
            <a:fillRect/>
          </a:stretch>
        </p:blipFill>
        <p:spPr bwMode="auto">
          <a:xfrm>
            <a:off x="1485900" y="2000251"/>
            <a:ext cx="3429000" cy="2336006"/>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6" descr="RedLight2">
            <a:extLst>
              <a:ext uri="{FF2B5EF4-FFF2-40B4-BE49-F238E27FC236}">
                <a16:creationId xmlns:a16="http://schemas.microsoft.com/office/drawing/2014/main" id="{EE05E45A-10EA-AF43-3D04-629F55A71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950" t="44882" b="-1859"/>
          <a:stretch>
            <a:fillRect/>
          </a:stretch>
        </p:blipFill>
        <p:spPr bwMode="auto">
          <a:xfrm>
            <a:off x="5086350" y="1751409"/>
            <a:ext cx="2628900" cy="1314450"/>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8">
            <a:extLst>
              <a:ext uri="{FF2B5EF4-FFF2-40B4-BE49-F238E27FC236}">
                <a16:creationId xmlns:a16="http://schemas.microsoft.com/office/drawing/2014/main" id="{BF681EBC-B67F-D658-F35F-1DCD785A1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200400"/>
            <a:ext cx="2171700" cy="1277541"/>
          </a:xfrm>
          <a:prstGeom prst="rect">
            <a:avLst/>
          </a:prstGeom>
          <a:noFill/>
          <a:ln w="22225"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DFAE944-57AE-9FAA-5AAC-93093D11CED1}"/>
              </a:ext>
            </a:extLst>
          </p:cNvPr>
          <p:cNvSpPr>
            <a:spLocks noGrp="1"/>
          </p:cNvSpPr>
          <p:nvPr>
            <p:ph type="sldNum" sz="quarter" idx="12"/>
          </p:nvPr>
        </p:nvSpPr>
        <p:spPr/>
        <p:txBody>
          <a:bodyPr/>
          <a:lstStyle/>
          <a:p>
            <a:fld id="{0F5EC011-0DA0-DB45-996E-85C7F379AB45}" type="slidenum">
              <a:rPr lang="en-US" smtClean="0"/>
              <a:t>9</a:t>
            </a:fld>
            <a:endParaRPr lang="en-US"/>
          </a:p>
        </p:txBody>
      </p:sp>
    </p:spTree>
    <p:extLst>
      <p:ext uri="{BB962C8B-B14F-4D97-AF65-F5344CB8AC3E}">
        <p14:creationId xmlns:p14="http://schemas.microsoft.com/office/powerpoint/2010/main" val="1030480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AM Curriculu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 Curriculum" id="{643DAB32-AFE8-4EAF-9F6D-5D0517AEB1F8}" vid="{09F52B4D-BFF5-4572-8A90-3D6700BF0B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AM Curriculum</Template>
  <TotalTime>3274</TotalTime>
  <Words>2827</Words>
  <Application>Microsoft Office PowerPoint</Application>
  <PresentationFormat>On-screen Show (16:9)</PresentationFormat>
  <Paragraphs>392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Impact</vt:lpstr>
      <vt:lpstr>Times New Roman</vt:lpstr>
      <vt:lpstr>Verdana</vt:lpstr>
      <vt:lpstr>Wingdings</vt:lpstr>
      <vt:lpstr>1_AM Curriculum</vt:lpstr>
      <vt:lpstr>Corridor Access Management Plans</vt:lpstr>
      <vt:lpstr>Learning Objectives</vt:lpstr>
      <vt:lpstr>Corridor Evaluation</vt:lpstr>
      <vt:lpstr>Why Prepare a Corridor Management Plan?</vt:lpstr>
      <vt:lpstr>Typical Corridor Problems</vt:lpstr>
      <vt:lpstr>Typical Corridor Problems</vt:lpstr>
      <vt:lpstr>Typical Corridor Problems</vt:lpstr>
      <vt:lpstr>Typical Corridor Problems</vt:lpstr>
      <vt:lpstr>Typical Corridor Problems</vt:lpstr>
      <vt:lpstr>Getting Started – Data &amp; Analysis</vt:lpstr>
      <vt:lpstr>Key Components</vt:lpstr>
      <vt:lpstr>“Do I Really Need To See The Corridor?”     </vt:lpstr>
      <vt:lpstr>PowerPoint Presentation</vt:lpstr>
      <vt:lpstr>Crash Analysis</vt:lpstr>
      <vt:lpstr>Land Use Information</vt:lpstr>
      <vt:lpstr>Corridor Access Management and Complete Streets Concepts</vt:lpstr>
      <vt:lpstr>Typical Corridor Plan Objectives</vt:lpstr>
      <vt:lpstr>Typical Corridor Plan Objectives</vt:lpstr>
      <vt:lpstr>Typical Corridor Plan Objectives</vt:lpstr>
      <vt:lpstr>Typical Corridor Plan Objectives</vt:lpstr>
      <vt:lpstr>Developing the Corridor Plan</vt:lpstr>
      <vt:lpstr>Developing the Corridor Plan</vt:lpstr>
      <vt:lpstr>Corridor Management Concepts</vt:lpstr>
      <vt:lpstr>Developing the Corridor Plan</vt:lpstr>
      <vt:lpstr>Implementation of Corridor Access Management Plans</vt:lpstr>
      <vt:lpstr>Cooperative Agreements</vt:lpstr>
      <vt:lpstr>Negotiate driveway closures </vt:lpstr>
      <vt:lpstr>Plan Implementation</vt:lpstr>
      <vt:lpstr>All decisions are made in context</vt:lpstr>
      <vt:lpstr>Corridor Evaluation Exercise</vt:lpstr>
      <vt:lpstr>Example 1 Corridor Evaluation Exercise</vt:lpstr>
      <vt:lpstr>Collision Diagrams</vt:lpstr>
      <vt:lpstr>Example 1</vt:lpstr>
      <vt:lpstr>Answers 1</vt:lpstr>
      <vt:lpstr>Answers 1</vt:lpstr>
      <vt:lpstr>Answers 3</vt:lpstr>
      <vt:lpstr>Answers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Tia Boyd</cp:lastModifiedBy>
  <cp:revision>43</cp:revision>
  <dcterms:created xsi:type="dcterms:W3CDTF">2019-11-06T18:18:56Z</dcterms:created>
  <dcterms:modified xsi:type="dcterms:W3CDTF">2024-03-08T19:10:47Z</dcterms:modified>
</cp:coreProperties>
</file>