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47"/>
  </p:notesMasterIdLst>
  <p:handoutMasterIdLst>
    <p:handoutMasterId r:id="rId48"/>
  </p:handoutMasterIdLst>
  <p:sldIdLst>
    <p:sldId id="256" r:id="rId2"/>
    <p:sldId id="2406" r:id="rId3"/>
    <p:sldId id="2407" r:id="rId4"/>
    <p:sldId id="260" r:id="rId5"/>
    <p:sldId id="314" r:id="rId6"/>
    <p:sldId id="2408" r:id="rId7"/>
    <p:sldId id="2397" r:id="rId8"/>
    <p:sldId id="649" r:id="rId9"/>
    <p:sldId id="494" r:id="rId10"/>
    <p:sldId id="592" r:id="rId11"/>
    <p:sldId id="2353" r:id="rId12"/>
    <p:sldId id="2396" r:id="rId13"/>
    <p:sldId id="2355" r:id="rId14"/>
    <p:sldId id="2356" r:id="rId15"/>
    <p:sldId id="2370" r:id="rId16"/>
    <p:sldId id="2399" r:id="rId17"/>
    <p:sldId id="267" r:id="rId18"/>
    <p:sldId id="2402" r:id="rId19"/>
    <p:sldId id="2404" r:id="rId20"/>
    <p:sldId id="2405" r:id="rId21"/>
    <p:sldId id="787" r:id="rId22"/>
    <p:sldId id="2398" r:id="rId23"/>
    <p:sldId id="269" r:id="rId24"/>
    <p:sldId id="270" r:id="rId25"/>
    <p:sldId id="271" r:id="rId26"/>
    <p:sldId id="319" r:id="rId27"/>
    <p:sldId id="320" r:id="rId28"/>
    <p:sldId id="655" r:id="rId29"/>
    <p:sldId id="274" r:id="rId30"/>
    <p:sldId id="275" r:id="rId31"/>
    <p:sldId id="276" r:id="rId32"/>
    <p:sldId id="280" r:id="rId33"/>
    <p:sldId id="2401" r:id="rId34"/>
    <p:sldId id="291" r:id="rId35"/>
    <p:sldId id="302" r:id="rId36"/>
    <p:sldId id="303" r:id="rId37"/>
    <p:sldId id="306" r:id="rId38"/>
    <p:sldId id="307" r:id="rId39"/>
    <p:sldId id="333" r:id="rId40"/>
    <p:sldId id="308" r:id="rId41"/>
    <p:sldId id="309" r:id="rId42"/>
    <p:sldId id="339" r:id="rId43"/>
    <p:sldId id="298" r:id="rId44"/>
    <p:sldId id="301" r:id="rId45"/>
    <p:sldId id="32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00D66C-7BB9-434E-B851-8EE6F47B9925}" v="4" dt="2024-02-26T19:05:43.0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987" autoAdjust="0"/>
    <p:restoredTop sz="74756" autoAdjust="0"/>
  </p:normalViewPr>
  <p:slideViewPr>
    <p:cSldViewPr snapToGrid="0">
      <p:cViewPr varScale="1">
        <p:scale>
          <a:sx n="78" d="100"/>
          <a:sy n="78" d="100"/>
        </p:scale>
        <p:origin x="1128" y="9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17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a Boyd" userId="b4e2a44e-dc52-4894-bef1-d9af3a8b4110" providerId="ADAL" clId="{8B00D66C-7BB9-434E-B851-8EE6F47B9925}"/>
    <pc:docChg chg="undo custSel modSld">
      <pc:chgData name="Tia Boyd" userId="b4e2a44e-dc52-4894-bef1-d9af3a8b4110" providerId="ADAL" clId="{8B00D66C-7BB9-434E-B851-8EE6F47B9925}" dt="2024-02-26T19:08:27.134" v="21"/>
      <pc:docMkLst>
        <pc:docMk/>
      </pc:docMkLst>
      <pc:sldChg chg="modSp mod">
        <pc:chgData name="Tia Boyd" userId="b4e2a44e-dc52-4894-bef1-d9af3a8b4110" providerId="ADAL" clId="{8B00D66C-7BB9-434E-B851-8EE6F47B9925}" dt="2024-02-26T19:07:53.574" v="18" actId="20577"/>
        <pc:sldMkLst>
          <pc:docMk/>
          <pc:sldMk cId="0" sldId="276"/>
        </pc:sldMkLst>
        <pc:spChg chg="mod">
          <ac:chgData name="Tia Boyd" userId="b4e2a44e-dc52-4894-bef1-d9af3a8b4110" providerId="ADAL" clId="{8B00D66C-7BB9-434E-B851-8EE6F47B9925}" dt="2024-02-26T19:07:53.574" v="18" actId="20577"/>
          <ac:spMkLst>
            <pc:docMk/>
            <pc:sldMk cId="0" sldId="276"/>
            <ac:spMk id="103426" creationId="{9A12A1A1-1FBC-6BC3-DBA1-7AE9DE1E9972}"/>
          </ac:spMkLst>
        </pc:spChg>
      </pc:sldChg>
      <pc:sldChg chg="modSp mod">
        <pc:chgData name="Tia Boyd" userId="b4e2a44e-dc52-4894-bef1-d9af3a8b4110" providerId="ADAL" clId="{8B00D66C-7BB9-434E-B851-8EE6F47B9925}" dt="2024-02-26T19:06:15.519" v="16" actId="403"/>
        <pc:sldMkLst>
          <pc:docMk/>
          <pc:sldMk cId="0" sldId="280"/>
        </pc:sldMkLst>
        <pc:spChg chg="mod">
          <ac:chgData name="Tia Boyd" userId="b4e2a44e-dc52-4894-bef1-d9af3a8b4110" providerId="ADAL" clId="{8B00D66C-7BB9-434E-B851-8EE6F47B9925}" dt="2024-02-26T19:06:15.519" v="16" actId="403"/>
          <ac:spMkLst>
            <pc:docMk/>
            <pc:sldMk cId="0" sldId="280"/>
            <ac:spMk id="108551" creationId="{20DAF2BE-725D-A9C8-6EA3-B6C61DC06D1C}"/>
          </ac:spMkLst>
        </pc:spChg>
      </pc:sldChg>
      <pc:sldChg chg="modSp mod">
        <pc:chgData name="Tia Boyd" userId="b4e2a44e-dc52-4894-bef1-d9af3a8b4110" providerId="ADAL" clId="{8B00D66C-7BB9-434E-B851-8EE6F47B9925}" dt="2024-02-26T19:07:43.614" v="17" actId="6549"/>
        <pc:sldMkLst>
          <pc:docMk/>
          <pc:sldMk cId="0" sldId="309"/>
        </pc:sldMkLst>
        <pc:spChg chg="mod">
          <ac:chgData name="Tia Boyd" userId="b4e2a44e-dc52-4894-bef1-d9af3a8b4110" providerId="ADAL" clId="{8B00D66C-7BB9-434E-B851-8EE6F47B9925}" dt="2024-02-26T19:07:43.614" v="17" actId="6549"/>
          <ac:spMkLst>
            <pc:docMk/>
            <pc:sldMk cId="0" sldId="309"/>
            <ac:spMk id="395267" creationId="{00000000-0000-0000-0000-000000000000}"/>
          </ac:spMkLst>
        </pc:spChg>
      </pc:sldChg>
      <pc:sldChg chg="addSp delSp modSp mod chgLayout">
        <pc:chgData name="Tia Boyd" userId="b4e2a44e-dc52-4894-bef1-d9af3a8b4110" providerId="ADAL" clId="{8B00D66C-7BB9-434E-B851-8EE6F47B9925}" dt="2024-02-26T19:04:59.370" v="0" actId="6264"/>
        <pc:sldMkLst>
          <pc:docMk/>
          <pc:sldMk cId="3287141453" sldId="314"/>
        </pc:sldMkLst>
        <pc:spChg chg="mod ord">
          <ac:chgData name="Tia Boyd" userId="b4e2a44e-dc52-4894-bef1-d9af3a8b4110" providerId="ADAL" clId="{8B00D66C-7BB9-434E-B851-8EE6F47B9925}" dt="2024-02-26T19:04:59.370" v="0" actId="6264"/>
          <ac:spMkLst>
            <pc:docMk/>
            <pc:sldMk cId="3287141453" sldId="314"/>
            <ac:spMk id="2" creationId="{96D1A0C7-4372-7D0A-7A36-F5F6719FEE6A}"/>
          </ac:spMkLst>
        </pc:spChg>
        <pc:spChg chg="add del mod">
          <ac:chgData name="Tia Boyd" userId="b4e2a44e-dc52-4894-bef1-d9af3a8b4110" providerId="ADAL" clId="{8B00D66C-7BB9-434E-B851-8EE6F47B9925}" dt="2024-02-26T19:04:59.370" v="0" actId="6264"/>
          <ac:spMkLst>
            <pc:docMk/>
            <pc:sldMk cId="3287141453" sldId="314"/>
            <ac:spMk id="3" creationId="{904B7CD1-6223-5C1D-940B-B8F3EEAAC5F1}"/>
          </ac:spMkLst>
        </pc:spChg>
        <pc:spChg chg="add del mod">
          <ac:chgData name="Tia Boyd" userId="b4e2a44e-dc52-4894-bef1-d9af3a8b4110" providerId="ADAL" clId="{8B00D66C-7BB9-434E-B851-8EE6F47B9925}" dt="2024-02-26T19:04:59.370" v="0" actId="6264"/>
          <ac:spMkLst>
            <pc:docMk/>
            <pc:sldMk cId="3287141453" sldId="314"/>
            <ac:spMk id="4" creationId="{923208FF-ACE5-68DB-75AA-CFF96D3F590F}"/>
          </ac:spMkLst>
        </pc:spChg>
        <pc:spChg chg="add del mod">
          <ac:chgData name="Tia Boyd" userId="b4e2a44e-dc52-4894-bef1-d9af3a8b4110" providerId="ADAL" clId="{8B00D66C-7BB9-434E-B851-8EE6F47B9925}" dt="2024-02-26T19:04:59.370" v="0" actId="6264"/>
          <ac:spMkLst>
            <pc:docMk/>
            <pc:sldMk cId="3287141453" sldId="314"/>
            <ac:spMk id="5" creationId="{20493259-950A-808F-B202-5024ADCC0318}"/>
          </ac:spMkLst>
        </pc:spChg>
        <pc:spChg chg="mod ord">
          <ac:chgData name="Tia Boyd" userId="b4e2a44e-dc52-4894-bef1-d9af3a8b4110" providerId="ADAL" clId="{8B00D66C-7BB9-434E-B851-8EE6F47B9925}" dt="2024-02-26T19:04:59.370" v="0" actId="6264"/>
          <ac:spMkLst>
            <pc:docMk/>
            <pc:sldMk cId="3287141453" sldId="314"/>
            <ac:spMk id="214018" creationId="{D3488650-71CA-93CC-712D-B0FCBAF2A8B0}"/>
          </ac:spMkLst>
        </pc:spChg>
        <pc:spChg chg="mod ord">
          <ac:chgData name="Tia Boyd" userId="b4e2a44e-dc52-4894-bef1-d9af3a8b4110" providerId="ADAL" clId="{8B00D66C-7BB9-434E-B851-8EE6F47B9925}" dt="2024-02-26T19:04:59.370" v="0" actId="6264"/>
          <ac:spMkLst>
            <pc:docMk/>
            <pc:sldMk cId="3287141453" sldId="314"/>
            <ac:spMk id="214019" creationId="{24809924-A0AB-1369-02F6-3BF688A30CAC}"/>
          </ac:spMkLst>
        </pc:spChg>
      </pc:sldChg>
      <pc:sldChg chg="modSp mod">
        <pc:chgData name="Tia Boyd" userId="b4e2a44e-dc52-4894-bef1-d9af3a8b4110" providerId="ADAL" clId="{8B00D66C-7BB9-434E-B851-8EE6F47B9925}" dt="2024-02-26T19:08:27.134" v="21"/>
        <pc:sldMkLst>
          <pc:docMk/>
          <pc:sldMk cId="0" sldId="323"/>
        </pc:sldMkLst>
        <pc:spChg chg="mod">
          <ac:chgData name="Tia Boyd" userId="b4e2a44e-dc52-4894-bef1-d9af3a8b4110" providerId="ADAL" clId="{8B00D66C-7BB9-434E-B851-8EE6F47B9925}" dt="2024-02-26T19:08:27.134" v="21"/>
          <ac:spMkLst>
            <pc:docMk/>
            <pc:sldMk cId="0" sldId="323"/>
            <ac:spMk id="408579" creationId="{00000000-0000-0000-0000-000000000000}"/>
          </ac:spMkLst>
        </pc:spChg>
        <pc:spChg chg="mod">
          <ac:chgData name="Tia Boyd" userId="b4e2a44e-dc52-4894-bef1-d9af3a8b4110" providerId="ADAL" clId="{8B00D66C-7BB9-434E-B851-8EE6F47B9925}" dt="2024-02-26T19:08:18.670" v="20"/>
          <ac:spMkLst>
            <pc:docMk/>
            <pc:sldMk cId="0" sldId="323"/>
            <ac:spMk id="408580" creationId="{00000000-0000-0000-0000-000000000000}"/>
          </ac:spMkLst>
        </pc:spChg>
      </pc:sldChg>
      <pc:sldChg chg="modSp mod">
        <pc:chgData name="Tia Boyd" userId="b4e2a44e-dc52-4894-bef1-d9af3a8b4110" providerId="ADAL" clId="{8B00D66C-7BB9-434E-B851-8EE6F47B9925}" dt="2024-02-26T19:08:11.763" v="19"/>
        <pc:sldMkLst>
          <pc:docMk/>
          <pc:sldMk cId="0" sldId="339"/>
        </pc:sldMkLst>
        <pc:spChg chg="mod">
          <ac:chgData name="Tia Boyd" userId="b4e2a44e-dc52-4894-bef1-d9af3a8b4110" providerId="ADAL" clId="{8B00D66C-7BB9-434E-B851-8EE6F47B9925}" dt="2024-02-26T19:08:11.763" v="19"/>
          <ac:spMkLst>
            <pc:docMk/>
            <pc:sldMk cId="0" sldId="339"/>
            <ac:spMk id="433155" creationId="{00000000-0000-0000-0000-000000000000}"/>
          </ac:spMkLst>
        </pc:spChg>
      </pc:sldChg>
      <pc:sldChg chg="addSp delSp modSp mod">
        <pc:chgData name="Tia Boyd" userId="b4e2a44e-dc52-4894-bef1-d9af3a8b4110" providerId="ADAL" clId="{8B00D66C-7BB9-434E-B851-8EE6F47B9925}" dt="2024-02-26T19:05:35.241" v="10"/>
        <pc:sldMkLst>
          <pc:docMk/>
          <pc:sldMk cId="3911104264" sldId="2355"/>
        </pc:sldMkLst>
        <pc:spChg chg="del">
          <ac:chgData name="Tia Boyd" userId="b4e2a44e-dc52-4894-bef1-d9af3a8b4110" providerId="ADAL" clId="{8B00D66C-7BB9-434E-B851-8EE6F47B9925}" dt="2024-02-26T19:05:30.910" v="6" actId="478"/>
          <ac:spMkLst>
            <pc:docMk/>
            <pc:sldMk cId="3911104264" sldId="2355"/>
            <ac:spMk id="6" creationId="{00000000-0000-0000-0000-000000000000}"/>
          </ac:spMkLst>
        </pc:spChg>
        <pc:spChg chg="add del mod">
          <ac:chgData name="Tia Boyd" userId="b4e2a44e-dc52-4894-bef1-d9af3a8b4110" providerId="ADAL" clId="{8B00D66C-7BB9-434E-B851-8EE6F47B9925}" dt="2024-02-26T19:05:34.869" v="9" actId="478"/>
          <ac:spMkLst>
            <pc:docMk/>
            <pc:sldMk cId="3911104264" sldId="2355"/>
            <ac:spMk id="7" creationId="{E3F73C79-1362-BB24-38CA-EAED3E8E1FEC}"/>
          </ac:spMkLst>
        </pc:spChg>
        <pc:spChg chg="add mod">
          <ac:chgData name="Tia Boyd" userId="b4e2a44e-dc52-4894-bef1-d9af3a8b4110" providerId="ADAL" clId="{8B00D66C-7BB9-434E-B851-8EE6F47B9925}" dt="2024-02-26T19:05:32.669" v="8"/>
          <ac:spMkLst>
            <pc:docMk/>
            <pc:sldMk cId="3911104264" sldId="2355"/>
            <ac:spMk id="9" creationId="{F28D8A01-20AD-28F9-16DB-7CA52117EBB6}"/>
          </ac:spMkLst>
        </pc:spChg>
        <pc:spChg chg="add mod">
          <ac:chgData name="Tia Boyd" userId="b4e2a44e-dc52-4894-bef1-d9af3a8b4110" providerId="ADAL" clId="{8B00D66C-7BB9-434E-B851-8EE6F47B9925}" dt="2024-02-26T19:05:35.241" v="10"/>
          <ac:spMkLst>
            <pc:docMk/>
            <pc:sldMk cId="3911104264" sldId="2355"/>
            <ac:spMk id="12" creationId="{7A8FFC61-C4A6-488B-71CC-19194D557ECC}"/>
          </ac:spMkLst>
        </pc:spChg>
      </pc:sldChg>
      <pc:sldChg chg="addSp delSp modSp mod">
        <pc:chgData name="Tia Boyd" userId="b4e2a44e-dc52-4894-bef1-d9af3a8b4110" providerId="ADAL" clId="{8B00D66C-7BB9-434E-B851-8EE6F47B9925}" dt="2024-02-26T19:05:47.359" v="14" actId="14100"/>
        <pc:sldMkLst>
          <pc:docMk/>
          <pc:sldMk cId="522285435" sldId="2356"/>
        </pc:sldMkLst>
        <pc:spChg chg="del">
          <ac:chgData name="Tia Boyd" userId="b4e2a44e-dc52-4894-bef1-d9af3a8b4110" providerId="ADAL" clId="{8B00D66C-7BB9-434E-B851-8EE6F47B9925}" dt="2024-02-26T19:05:38.490" v="11" actId="478"/>
          <ac:spMkLst>
            <pc:docMk/>
            <pc:sldMk cId="522285435" sldId="2356"/>
            <ac:spMk id="6" creationId="{00000000-0000-0000-0000-000000000000}"/>
          </ac:spMkLst>
        </pc:spChg>
        <pc:spChg chg="add del mod">
          <ac:chgData name="Tia Boyd" userId="b4e2a44e-dc52-4894-bef1-d9af3a8b4110" providerId="ADAL" clId="{8B00D66C-7BB9-434E-B851-8EE6F47B9925}" dt="2024-02-26T19:05:42.102" v="12" actId="478"/>
          <ac:spMkLst>
            <pc:docMk/>
            <pc:sldMk cId="522285435" sldId="2356"/>
            <ac:spMk id="7" creationId="{B6726B50-EDA5-2B29-BD06-651D6E40A68D}"/>
          </ac:spMkLst>
        </pc:spChg>
        <pc:spChg chg="add mod">
          <ac:chgData name="Tia Boyd" userId="b4e2a44e-dc52-4894-bef1-d9af3a8b4110" providerId="ADAL" clId="{8B00D66C-7BB9-434E-B851-8EE6F47B9925}" dt="2024-02-26T19:05:43.061" v="13"/>
          <ac:spMkLst>
            <pc:docMk/>
            <pc:sldMk cId="522285435" sldId="2356"/>
            <ac:spMk id="8" creationId="{01EFE827-FA0F-5B63-D023-2027464AEC12}"/>
          </ac:spMkLst>
        </pc:spChg>
        <pc:picChg chg="mod">
          <ac:chgData name="Tia Boyd" userId="b4e2a44e-dc52-4894-bef1-d9af3a8b4110" providerId="ADAL" clId="{8B00D66C-7BB9-434E-B851-8EE6F47B9925}" dt="2024-02-26T19:05:47.359" v="14" actId="14100"/>
          <ac:picMkLst>
            <pc:docMk/>
            <pc:sldMk cId="522285435" sldId="2356"/>
            <ac:picMk id="5" creationId="{1783883A-DEE9-4D92-899D-41710415A942}"/>
          </ac:picMkLst>
        </pc:picChg>
      </pc:sldChg>
      <pc:sldChg chg="modSp mod">
        <pc:chgData name="Tia Boyd" userId="b4e2a44e-dc52-4894-bef1-d9af3a8b4110" providerId="ADAL" clId="{8B00D66C-7BB9-434E-B851-8EE6F47B9925}" dt="2024-02-26T19:05:20.541" v="5" actId="14100"/>
        <pc:sldMkLst>
          <pc:docMk/>
          <pc:sldMk cId="3292922111" sldId="2396"/>
        </pc:sldMkLst>
        <pc:spChg chg="mod">
          <ac:chgData name="Tia Boyd" userId="b4e2a44e-dc52-4894-bef1-d9af3a8b4110" providerId="ADAL" clId="{8B00D66C-7BB9-434E-B851-8EE6F47B9925}" dt="2024-02-26T19:05:20.541" v="5" actId="14100"/>
          <ac:spMkLst>
            <pc:docMk/>
            <pc:sldMk cId="3292922111" sldId="2396"/>
            <ac:spMk id="6" creationId="{00000000-0000-0000-0000-000000000000}"/>
          </ac:spMkLst>
        </pc:spChg>
        <pc:picChg chg="mod">
          <ac:chgData name="Tia Boyd" userId="b4e2a44e-dc52-4894-bef1-d9af3a8b4110" providerId="ADAL" clId="{8B00D66C-7BB9-434E-B851-8EE6F47B9925}" dt="2024-02-26T19:05:18.177" v="4" actId="1076"/>
          <ac:picMkLst>
            <pc:docMk/>
            <pc:sldMk cId="3292922111" sldId="2396"/>
            <ac:picMk id="11" creationId="{C0C2806C-610B-45D0-AADC-F84FEC749A68}"/>
          </ac:picMkLst>
        </pc:picChg>
      </pc:sldChg>
    </pc:docChg>
  </pc:docChgLst>
  <pc:docChgLst>
    <pc:chgData name="Tia Boyd" userId="b4e2a44e-dc52-4894-bef1-d9af3a8b4110" providerId="ADAL" clId="{1ED3A8F5-49C2-4E21-AC54-EA4FB1B1A324}"/>
    <pc:docChg chg="undo custSel delSld modSld delMainMaster">
      <pc:chgData name="Tia Boyd" userId="b4e2a44e-dc52-4894-bef1-d9af3a8b4110" providerId="ADAL" clId="{1ED3A8F5-49C2-4E21-AC54-EA4FB1B1A324}" dt="2024-01-24T18:48:23.434" v="762" actId="20577"/>
      <pc:docMkLst>
        <pc:docMk/>
      </pc:docMkLst>
      <pc:sldChg chg="addSp delSp modSp mod chgLayout">
        <pc:chgData name="Tia Boyd" userId="b4e2a44e-dc52-4894-bef1-d9af3a8b4110" providerId="ADAL" clId="{1ED3A8F5-49C2-4E21-AC54-EA4FB1B1A324}" dt="2024-01-23T20:43:16.850" v="20" actId="6264"/>
        <pc:sldMkLst>
          <pc:docMk/>
          <pc:sldMk cId="0" sldId="260"/>
        </pc:sldMkLst>
        <pc:spChg chg="mod ord">
          <ac:chgData name="Tia Boyd" userId="b4e2a44e-dc52-4894-bef1-d9af3a8b4110" providerId="ADAL" clId="{1ED3A8F5-49C2-4E21-AC54-EA4FB1B1A324}" dt="2024-01-23T20:43:16.850" v="20" actId="6264"/>
          <ac:spMkLst>
            <pc:docMk/>
            <pc:sldMk cId="0" sldId="260"/>
            <ac:spMk id="2" creationId="{B18BF412-4587-62AF-40F5-26947A4C877C}"/>
          </ac:spMkLst>
        </pc:spChg>
        <pc:spChg chg="add del mod">
          <ac:chgData name="Tia Boyd" userId="b4e2a44e-dc52-4894-bef1-d9af3a8b4110" providerId="ADAL" clId="{1ED3A8F5-49C2-4E21-AC54-EA4FB1B1A324}" dt="2024-01-23T20:43:16.850" v="20" actId="6264"/>
          <ac:spMkLst>
            <pc:docMk/>
            <pc:sldMk cId="0" sldId="260"/>
            <ac:spMk id="3" creationId="{BFE28231-C51D-63DD-6577-6F333A9C5DD5}"/>
          </ac:spMkLst>
        </pc:spChg>
        <pc:spChg chg="add del mod">
          <ac:chgData name="Tia Boyd" userId="b4e2a44e-dc52-4894-bef1-d9af3a8b4110" providerId="ADAL" clId="{1ED3A8F5-49C2-4E21-AC54-EA4FB1B1A324}" dt="2024-01-23T20:43:16.850" v="20" actId="6264"/>
          <ac:spMkLst>
            <pc:docMk/>
            <pc:sldMk cId="0" sldId="260"/>
            <ac:spMk id="4" creationId="{FB9B103A-B432-848D-3F01-3AB98DDB1623}"/>
          </ac:spMkLst>
        </pc:spChg>
        <pc:spChg chg="add del mod">
          <ac:chgData name="Tia Boyd" userId="b4e2a44e-dc52-4894-bef1-d9af3a8b4110" providerId="ADAL" clId="{1ED3A8F5-49C2-4E21-AC54-EA4FB1B1A324}" dt="2024-01-23T20:43:16.850" v="20" actId="6264"/>
          <ac:spMkLst>
            <pc:docMk/>
            <pc:sldMk cId="0" sldId="260"/>
            <ac:spMk id="5" creationId="{3307DDF8-41D8-BBE2-CBEA-C8EE1C185E7C}"/>
          </ac:spMkLst>
        </pc:spChg>
        <pc:spChg chg="mod ord">
          <ac:chgData name="Tia Boyd" userId="b4e2a44e-dc52-4894-bef1-d9af3a8b4110" providerId="ADAL" clId="{1ED3A8F5-49C2-4E21-AC54-EA4FB1B1A324}" dt="2024-01-23T20:43:16.850" v="20" actId="6264"/>
          <ac:spMkLst>
            <pc:docMk/>
            <pc:sldMk cId="0" sldId="260"/>
            <ac:spMk id="79874" creationId="{4F28CF7F-3302-47F0-2493-78D1CB270D36}"/>
          </ac:spMkLst>
        </pc:spChg>
        <pc:spChg chg="mod ord">
          <ac:chgData name="Tia Boyd" userId="b4e2a44e-dc52-4894-bef1-d9af3a8b4110" providerId="ADAL" clId="{1ED3A8F5-49C2-4E21-AC54-EA4FB1B1A324}" dt="2024-01-23T20:43:16.850" v="20" actId="6264"/>
          <ac:spMkLst>
            <pc:docMk/>
            <pc:sldMk cId="0" sldId="260"/>
            <ac:spMk id="79875" creationId="{0CA2E7CC-7C95-7258-0012-278155C917EA}"/>
          </ac:spMkLst>
        </pc:spChg>
      </pc:sldChg>
      <pc:sldChg chg="addSp delSp modSp mod modClrScheme delAnim chgLayout">
        <pc:chgData name="Tia Boyd" userId="b4e2a44e-dc52-4894-bef1-d9af3a8b4110" providerId="ADAL" clId="{1ED3A8F5-49C2-4E21-AC54-EA4FB1B1A324}" dt="2024-01-23T20:51:45.901" v="296" actId="6264"/>
        <pc:sldMkLst>
          <pc:docMk/>
          <pc:sldMk cId="0" sldId="267"/>
        </pc:sldMkLst>
        <pc:spChg chg="mod ord">
          <ac:chgData name="Tia Boyd" userId="b4e2a44e-dc52-4894-bef1-d9af3a8b4110" providerId="ADAL" clId="{1ED3A8F5-49C2-4E21-AC54-EA4FB1B1A324}" dt="2024-01-23T20:51:45.901" v="296" actId="6264"/>
          <ac:spMkLst>
            <pc:docMk/>
            <pc:sldMk cId="0" sldId="267"/>
            <ac:spMk id="3" creationId="{EC1C64C2-B8F2-7B10-082B-E9469220E960}"/>
          </ac:spMkLst>
        </pc:spChg>
        <pc:spChg chg="add del mod">
          <ac:chgData name="Tia Boyd" userId="b4e2a44e-dc52-4894-bef1-d9af3a8b4110" providerId="ADAL" clId="{1ED3A8F5-49C2-4E21-AC54-EA4FB1B1A324}" dt="2024-01-23T20:51:45.901" v="296" actId="6264"/>
          <ac:spMkLst>
            <pc:docMk/>
            <pc:sldMk cId="0" sldId="267"/>
            <ac:spMk id="6" creationId="{C3736B12-6BF6-3F1E-A230-5E70B5C170FF}"/>
          </ac:spMkLst>
        </pc:spChg>
        <pc:spChg chg="add del mod">
          <ac:chgData name="Tia Boyd" userId="b4e2a44e-dc52-4894-bef1-d9af3a8b4110" providerId="ADAL" clId="{1ED3A8F5-49C2-4E21-AC54-EA4FB1B1A324}" dt="2024-01-23T20:51:45.901" v="296" actId="6264"/>
          <ac:spMkLst>
            <pc:docMk/>
            <pc:sldMk cId="0" sldId="267"/>
            <ac:spMk id="7" creationId="{50880821-DBA1-6DCB-991A-73345FFE5E9D}"/>
          </ac:spMkLst>
        </pc:spChg>
        <pc:spChg chg="add del mod">
          <ac:chgData name="Tia Boyd" userId="b4e2a44e-dc52-4894-bef1-d9af3a8b4110" providerId="ADAL" clId="{1ED3A8F5-49C2-4E21-AC54-EA4FB1B1A324}" dt="2024-01-23T20:51:45.901" v="296" actId="6264"/>
          <ac:spMkLst>
            <pc:docMk/>
            <pc:sldMk cId="0" sldId="267"/>
            <ac:spMk id="8" creationId="{EB1685B0-DD0F-8781-561C-46A4241CCAF1}"/>
          </ac:spMkLst>
        </pc:spChg>
        <pc:spChg chg="add del mod">
          <ac:chgData name="Tia Boyd" userId="b4e2a44e-dc52-4894-bef1-d9af3a8b4110" providerId="ADAL" clId="{1ED3A8F5-49C2-4E21-AC54-EA4FB1B1A324}" dt="2024-01-23T20:51:45.901" v="296" actId="6264"/>
          <ac:spMkLst>
            <pc:docMk/>
            <pc:sldMk cId="0" sldId="267"/>
            <ac:spMk id="9" creationId="{F5581596-6126-AAC7-9426-AF04D472A837}"/>
          </ac:spMkLst>
        </pc:spChg>
        <pc:spChg chg="mod ord">
          <ac:chgData name="Tia Boyd" userId="b4e2a44e-dc52-4894-bef1-d9af3a8b4110" providerId="ADAL" clId="{1ED3A8F5-49C2-4E21-AC54-EA4FB1B1A324}" dt="2024-01-23T20:51:45.901" v="296" actId="6264"/>
          <ac:spMkLst>
            <pc:docMk/>
            <pc:sldMk cId="0" sldId="267"/>
            <ac:spMk id="1547266" creationId="{00000000-0000-0000-0000-000000000000}"/>
          </ac:spMkLst>
        </pc:spChg>
        <pc:spChg chg="mod ord">
          <ac:chgData name="Tia Boyd" userId="b4e2a44e-dc52-4894-bef1-d9af3a8b4110" providerId="ADAL" clId="{1ED3A8F5-49C2-4E21-AC54-EA4FB1B1A324}" dt="2024-01-23T20:51:45.901" v="296" actId="6264"/>
          <ac:spMkLst>
            <pc:docMk/>
            <pc:sldMk cId="0" sldId="267"/>
            <ac:spMk id="1547267" creationId="{00000000-0000-0000-0000-000000000000}"/>
          </ac:spMkLst>
        </pc:spChg>
        <pc:spChg chg="mod ord">
          <ac:chgData name="Tia Boyd" userId="b4e2a44e-dc52-4894-bef1-d9af3a8b4110" providerId="ADAL" clId="{1ED3A8F5-49C2-4E21-AC54-EA4FB1B1A324}" dt="2024-01-23T20:51:45.901" v="296" actId="6264"/>
          <ac:spMkLst>
            <pc:docMk/>
            <pc:sldMk cId="0" sldId="267"/>
            <ac:spMk id="1547268" creationId="{00000000-0000-0000-0000-000000000000}"/>
          </ac:spMkLst>
        </pc:spChg>
        <pc:spChg chg="mod">
          <ac:chgData name="Tia Boyd" userId="b4e2a44e-dc52-4894-bef1-d9af3a8b4110" providerId="ADAL" clId="{1ED3A8F5-49C2-4E21-AC54-EA4FB1B1A324}" dt="2024-01-23T20:51:33.198" v="293" actId="122"/>
          <ac:spMkLst>
            <pc:docMk/>
            <pc:sldMk cId="0" sldId="267"/>
            <ac:spMk id="1547309" creationId="{00000000-0000-0000-0000-000000000000}"/>
          </ac:spMkLst>
        </pc:spChg>
        <pc:grpChg chg="del">
          <ac:chgData name="Tia Boyd" userId="b4e2a44e-dc52-4894-bef1-d9af3a8b4110" providerId="ADAL" clId="{1ED3A8F5-49C2-4E21-AC54-EA4FB1B1A324}" dt="2024-01-23T20:50:27.122" v="280" actId="478"/>
          <ac:grpSpMkLst>
            <pc:docMk/>
            <pc:sldMk cId="0" sldId="267"/>
            <ac:grpSpMk id="2" creationId="{00000000-0000-0000-0000-000000000000}"/>
          </ac:grpSpMkLst>
        </pc:grpChg>
        <pc:picChg chg="add mod">
          <ac:chgData name="Tia Boyd" userId="b4e2a44e-dc52-4894-bef1-d9af3a8b4110" providerId="ADAL" clId="{1ED3A8F5-49C2-4E21-AC54-EA4FB1B1A324}" dt="2024-01-23T20:51:36.595" v="294" actId="1076"/>
          <ac:picMkLst>
            <pc:docMk/>
            <pc:sldMk cId="0" sldId="267"/>
            <ac:picMk id="5" creationId="{D59DC771-5346-D5D8-4FB2-5AC45F11B199}"/>
          </ac:picMkLst>
        </pc:picChg>
      </pc:sldChg>
      <pc:sldChg chg="addSp delSp modSp mod modClrScheme chgLayout">
        <pc:chgData name="Tia Boyd" userId="b4e2a44e-dc52-4894-bef1-d9af3a8b4110" providerId="ADAL" clId="{1ED3A8F5-49C2-4E21-AC54-EA4FB1B1A324}" dt="2024-01-23T20:57:27.942" v="462" actId="6264"/>
        <pc:sldMkLst>
          <pc:docMk/>
          <pc:sldMk cId="0" sldId="269"/>
        </pc:sldMkLst>
        <pc:spChg chg="add del mod">
          <ac:chgData name="Tia Boyd" userId="b4e2a44e-dc52-4894-bef1-d9af3a8b4110" providerId="ADAL" clId="{1ED3A8F5-49C2-4E21-AC54-EA4FB1B1A324}" dt="2024-01-23T20:57:27.942" v="462" actId="6264"/>
          <ac:spMkLst>
            <pc:docMk/>
            <pc:sldMk cId="0" sldId="269"/>
            <ac:spMk id="2" creationId="{CA7233F5-1A05-D8AF-D1B6-F55A7081671F}"/>
          </ac:spMkLst>
        </pc:spChg>
        <pc:spChg chg="mod ord">
          <ac:chgData name="Tia Boyd" userId="b4e2a44e-dc52-4894-bef1-d9af3a8b4110" providerId="ADAL" clId="{1ED3A8F5-49C2-4E21-AC54-EA4FB1B1A324}" dt="2024-01-23T20:57:27.942" v="462" actId="6264"/>
          <ac:spMkLst>
            <pc:docMk/>
            <pc:sldMk cId="0" sldId="269"/>
            <ac:spMk id="3" creationId="{BE363364-322A-4F27-A6C9-B080F464CC8A}"/>
          </ac:spMkLst>
        </pc:spChg>
        <pc:spChg chg="add del mod">
          <ac:chgData name="Tia Boyd" userId="b4e2a44e-dc52-4894-bef1-d9af3a8b4110" providerId="ADAL" clId="{1ED3A8F5-49C2-4E21-AC54-EA4FB1B1A324}" dt="2024-01-23T20:57:27.942" v="462" actId="6264"/>
          <ac:spMkLst>
            <pc:docMk/>
            <pc:sldMk cId="0" sldId="269"/>
            <ac:spMk id="4" creationId="{01CAC509-BC55-1480-2D90-39C5B49EC0A1}"/>
          </ac:spMkLst>
        </pc:spChg>
        <pc:spChg chg="add del mod">
          <ac:chgData name="Tia Boyd" userId="b4e2a44e-dc52-4894-bef1-d9af3a8b4110" providerId="ADAL" clId="{1ED3A8F5-49C2-4E21-AC54-EA4FB1B1A324}" dt="2024-01-23T20:57:27.942" v="462" actId="6264"/>
          <ac:spMkLst>
            <pc:docMk/>
            <pc:sldMk cId="0" sldId="269"/>
            <ac:spMk id="5" creationId="{5C1C2345-C4AA-25C1-951D-A7BC705C7679}"/>
          </ac:spMkLst>
        </pc:spChg>
        <pc:spChg chg="mod ord">
          <ac:chgData name="Tia Boyd" userId="b4e2a44e-dc52-4894-bef1-d9af3a8b4110" providerId="ADAL" clId="{1ED3A8F5-49C2-4E21-AC54-EA4FB1B1A324}" dt="2024-01-23T20:57:27.942" v="462" actId="6264"/>
          <ac:spMkLst>
            <pc:docMk/>
            <pc:sldMk cId="0" sldId="269"/>
            <ac:spMk id="93186" creationId="{70DF189C-4BF7-9FF7-8AEF-9910BFA2F533}"/>
          </ac:spMkLst>
        </pc:spChg>
        <pc:spChg chg="mod ord">
          <ac:chgData name="Tia Boyd" userId="b4e2a44e-dc52-4894-bef1-d9af3a8b4110" providerId="ADAL" clId="{1ED3A8F5-49C2-4E21-AC54-EA4FB1B1A324}" dt="2024-01-23T20:57:27.942" v="462" actId="6264"/>
          <ac:spMkLst>
            <pc:docMk/>
            <pc:sldMk cId="0" sldId="269"/>
            <ac:spMk id="93187" creationId="{3A387A2F-F45A-EA55-A2AA-68A6CB335BE9}"/>
          </ac:spMkLst>
        </pc:spChg>
      </pc:sldChg>
      <pc:sldChg chg="addSp delSp modSp mod modClrScheme chgLayout">
        <pc:chgData name="Tia Boyd" userId="b4e2a44e-dc52-4894-bef1-d9af3a8b4110" providerId="ADAL" clId="{1ED3A8F5-49C2-4E21-AC54-EA4FB1B1A324}" dt="2024-01-23T20:57:30.480" v="463" actId="6264"/>
        <pc:sldMkLst>
          <pc:docMk/>
          <pc:sldMk cId="0" sldId="270"/>
        </pc:sldMkLst>
        <pc:spChg chg="add del mod">
          <ac:chgData name="Tia Boyd" userId="b4e2a44e-dc52-4894-bef1-d9af3a8b4110" providerId="ADAL" clId="{1ED3A8F5-49C2-4E21-AC54-EA4FB1B1A324}" dt="2024-01-23T20:57:30.480" v="463" actId="6264"/>
          <ac:spMkLst>
            <pc:docMk/>
            <pc:sldMk cId="0" sldId="270"/>
            <ac:spMk id="2" creationId="{3D50DD93-66C3-F003-08B3-9F8B7C09F46A}"/>
          </ac:spMkLst>
        </pc:spChg>
        <pc:spChg chg="mod ord">
          <ac:chgData name="Tia Boyd" userId="b4e2a44e-dc52-4894-bef1-d9af3a8b4110" providerId="ADAL" clId="{1ED3A8F5-49C2-4E21-AC54-EA4FB1B1A324}" dt="2024-01-23T20:57:30.480" v="463" actId="6264"/>
          <ac:spMkLst>
            <pc:docMk/>
            <pc:sldMk cId="0" sldId="270"/>
            <ac:spMk id="3" creationId="{4CB0725D-E491-2465-BFE3-615E8BDBE2DD}"/>
          </ac:spMkLst>
        </pc:spChg>
        <pc:spChg chg="add del mod">
          <ac:chgData name="Tia Boyd" userId="b4e2a44e-dc52-4894-bef1-d9af3a8b4110" providerId="ADAL" clId="{1ED3A8F5-49C2-4E21-AC54-EA4FB1B1A324}" dt="2024-01-23T20:57:30.480" v="463" actId="6264"/>
          <ac:spMkLst>
            <pc:docMk/>
            <pc:sldMk cId="0" sldId="270"/>
            <ac:spMk id="4" creationId="{EADD62E2-8314-EF7A-167A-A01DF7EA6986}"/>
          </ac:spMkLst>
        </pc:spChg>
        <pc:spChg chg="add del mod">
          <ac:chgData name="Tia Boyd" userId="b4e2a44e-dc52-4894-bef1-d9af3a8b4110" providerId="ADAL" clId="{1ED3A8F5-49C2-4E21-AC54-EA4FB1B1A324}" dt="2024-01-23T20:57:30.480" v="463" actId="6264"/>
          <ac:spMkLst>
            <pc:docMk/>
            <pc:sldMk cId="0" sldId="270"/>
            <ac:spMk id="5" creationId="{0E8D50A6-0D48-4A41-A43E-D5AF23547241}"/>
          </ac:spMkLst>
        </pc:spChg>
        <pc:spChg chg="mod ord">
          <ac:chgData name="Tia Boyd" userId="b4e2a44e-dc52-4894-bef1-d9af3a8b4110" providerId="ADAL" clId="{1ED3A8F5-49C2-4E21-AC54-EA4FB1B1A324}" dt="2024-01-23T20:57:30.480" v="463" actId="6264"/>
          <ac:spMkLst>
            <pc:docMk/>
            <pc:sldMk cId="0" sldId="270"/>
            <ac:spMk id="94210" creationId="{6A4E9FE8-4B7E-5775-9074-F8DEF45D34DC}"/>
          </ac:spMkLst>
        </pc:spChg>
        <pc:spChg chg="mod ord">
          <ac:chgData name="Tia Boyd" userId="b4e2a44e-dc52-4894-bef1-d9af3a8b4110" providerId="ADAL" clId="{1ED3A8F5-49C2-4E21-AC54-EA4FB1B1A324}" dt="2024-01-23T20:57:30.480" v="463" actId="6264"/>
          <ac:spMkLst>
            <pc:docMk/>
            <pc:sldMk cId="0" sldId="270"/>
            <ac:spMk id="94211" creationId="{15107D38-2FFE-CB28-9A89-ABB8F974A2B0}"/>
          </ac:spMkLst>
        </pc:spChg>
      </pc:sldChg>
      <pc:sldChg chg="addSp delSp modSp mod modClrScheme chgLayout">
        <pc:chgData name="Tia Boyd" userId="b4e2a44e-dc52-4894-bef1-d9af3a8b4110" providerId="ADAL" clId="{1ED3A8F5-49C2-4E21-AC54-EA4FB1B1A324}" dt="2024-01-23T20:57:32.414" v="464" actId="6264"/>
        <pc:sldMkLst>
          <pc:docMk/>
          <pc:sldMk cId="0" sldId="271"/>
        </pc:sldMkLst>
        <pc:spChg chg="add del mod">
          <ac:chgData name="Tia Boyd" userId="b4e2a44e-dc52-4894-bef1-d9af3a8b4110" providerId="ADAL" clId="{1ED3A8F5-49C2-4E21-AC54-EA4FB1B1A324}" dt="2024-01-23T20:57:32.414" v="464" actId="6264"/>
          <ac:spMkLst>
            <pc:docMk/>
            <pc:sldMk cId="0" sldId="271"/>
            <ac:spMk id="2" creationId="{082F3C96-1B80-8563-1471-CB1075790209}"/>
          </ac:spMkLst>
        </pc:spChg>
        <pc:spChg chg="mod ord">
          <ac:chgData name="Tia Boyd" userId="b4e2a44e-dc52-4894-bef1-d9af3a8b4110" providerId="ADAL" clId="{1ED3A8F5-49C2-4E21-AC54-EA4FB1B1A324}" dt="2024-01-23T20:57:32.414" v="464" actId="6264"/>
          <ac:spMkLst>
            <pc:docMk/>
            <pc:sldMk cId="0" sldId="271"/>
            <ac:spMk id="3" creationId="{43D92DCA-EE1D-C5B8-DBDE-611F6C82FC5C}"/>
          </ac:spMkLst>
        </pc:spChg>
        <pc:spChg chg="add del mod">
          <ac:chgData name="Tia Boyd" userId="b4e2a44e-dc52-4894-bef1-d9af3a8b4110" providerId="ADAL" clId="{1ED3A8F5-49C2-4E21-AC54-EA4FB1B1A324}" dt="2024-01-23T20:57:32.414" v="464" actId="6264"/>
          <ac:spMkLst>
            <pc:docMk/>
            <pc:sldMk cId="0" sldId="271"/>
            <ac:spMk id="4" creationId="{C5323298-AEF2-C390-F941-B626648266BD}"/>
          </ac:spMkLst>
        </pc:spChg>
        <pc:spChg chg="add del mod">
          <ac:chgData name="Tia Boyd" userId="b4e2a44e-dc52-4894-bef1-d9af3a8b4110" providerId="ADAL" clId="{1ED3A8F5-49C2-4E21-AC54-EA4FB1B1A324}" dt="2024-01-23T20:57:32.414" v="464" actId="6264"/>
          <ac:spMkLst>
            <pc:docMk/>
            <pc:sldMk cId="0" sldId="271"/>
            <ac:spMk id="5" creationId="{4D572E4D-2F2D-18AF-8DEA-06ED03E625CF}"/>
          </ac:spMkLst>
        </pc:spChg>
        <pc:spChg chg="mod ord">
          <ac:chgData name="Tia Boyd" userId="b4e2a44e-dc52-4894-bef1-d9af3a8b4110" providerId="ADAL" clId="{1ED3A8F5-49C2-4E21-AC54-EA4FB1B1A324}" dt="2024-01-23T20:57:32.414" v="464" actId="6264"/>
          <ac:spMkLst>
            <pc:docMk/>
            <pc:sldMk cId="0" sldId="271"/>
            <ac:spMk id="96258" creationId="{39B42317-860D-A97D-7FE9-2A919F3EE21A}"/>
          </ac:spMkLst>
        </pc:spChg>
        <pc:spChg chg="mod ord">
          <ac:chgData name="Tia Boyd" userId="b4e2a44e-dc52-4894-bef1-d9af3a8b4110" providerId="ADAL" clId="{1ED3A8F5-49C2-4E21-AC54-EA4FB1B1A324}" dt="2024-01-23T20:57:32.414" v="464" actId="6264"/>
          <ac:spMkLst>
            <pc:docMk/>
            <pc:sldMk cId="0" sldId="271"/>
            <ac:spMk id="96259" creationId="{0DDBE72F-BC63-38C4-1E24-BD1C772791CC}"/>
          </ac:spMkLst>
        </pc:spChg>
      </pc:sldChg>
      <pc:sldChg chg="addSp delSp modSp mod modClrScheme chgLayout">
        <pc:chgData name="Tia Boyd" userId="b4e2a44e-dc52-4894-bef1-d9af3a8b4110" providerId="ADAL" clId="{1ED3A8F5-49C2-4E21-AC54-EA4FB1B1A324}" dt="2024-01-23T20:58:14.218" v="478" actId="6264"/>
        <pc:sldMkLst>
          <pc:docMk/>
          <pc:sldMk cId="0" sldId="274"/>
        </pc:sldMkLst>
        <pc:spChg chg="add del mod">
          <ac:chgData name="Tia Boyd" userId="b4e2a44e-dc52-4894-bef1-d9af3a8b4110" providerId="ADAL" clId="{1ED3A8F5-49C2-4E21-AC54-EA4FB1B1A324}" dt="2024-01-23T20:58:14.218" v="478" actId="6264"/>
          <ac:spMkLst>
            <pc:docMk/>
            <pc:sldMk cId="0" sldId="274"/>
            <ac:spMk id="2" creationId="{9BC30711-BE22-DA1F-6E45-7366B4C38B39}"/>
          </ac:spMkLst>
        </pc:spChg>
        <pc:spChg chg="mod ord">
          <ac:chgData name="Tia Boyd" userId="b4e2a44e-dc52-4894-bef1-d9af3a8b4110" providerId="ADAL" clId="{1ED3A8F5-49C2-4E21-AC54-EA4FB1B1A324}" dt="2024-01-23T20:58:14.218" v="478" actId="6264"/>
          <ac:spMkLst>
            <pc:docMk/>
            <pc:sldMk cId="0" sldId="274"/>
            <ac:spMk id="3" creationId="{6DAD5BDF-7D7D-497C-6585-104A36CB25C6}"/>
          </ac:spMkLst>
        </pc:spChg>
        <pc:spChg chg="add del mod">
          <ac:chgData name="Tia Boyd" userId="b4e2a44e-dc52-4894-bef1-d9af3a8b4110" providerId="ADAL" clId="{1ED3A8F5-49C2-4E21-AC54-EA4FB1B1A324}" dt="2024-01-23T20:58:14.218" v="478" actId="6264"/>
          <ac:spMkLst>
            <pc:docMk/>
            <pc:sldMk cId="0" sldId="274"/>
            <ac:spMk id="4" creationId="{64D02CF5-CAB5-D205-DBE7-7F84668906ED}"/>
          </ac:spMkLst>
        </pc:spChg>
        <pc:spChg chg="add del mod">
          <ac:chgData name="Tia Boyd" userId="b4e2a44e-dc52-4894-bef1-d9af3a8b4110" providerId="ADAL" clId="{1ED3A8F5-49C2-4E21-AC54-EA4FB1B1A324}" dt="2024-01-23T20:58:14.218" v="478" actId="6264"/>
          <ac:spMkLst>
            <pc:docMk/>
            <pc:sldMk cId="0" sldId="274"/>
            <ac:spMk id="5" creationId="{495A1578-2309-DDBD-52FA-F614E682C139}"/>
          </ac:spMkLst>
        </pc:spChg>
        <pc:spChg chg="mod ord">
          <ac:chgData name="Tia Boyd" userId="b4e2a44e-dc52-4894-bef1-d9af3a8b4110" providerId="ADAL" clId="{1ED3A8F5-49C2-4E21-AC54-EA4FB1B1A324}" dt="2024-01-23T20:58:14.218" v="478" actId="6264"/>
          <ac:spMkLst>
            <pc:docMk/>
            <pc:sldMk cId="0" sldId="274"/>
            <ac:spMk id="101378" creationId="{82BA5822-9A35-DC67-23F8-4BA26FEF9B1B}"/>
          </ac:spMkLst>
        </pc:spChg>
        <pc:spChg chg="mod ord">
          <ac:chgData name="Tia Boyd" userId="b4e2a44e-dc52-4894-bef1-d9af3a8b4110" providerId="ADAL" clId="{1ED3A8F5-49C2-4E21-AC54-EA4FB1B1A324}" dt="2024-01-23T20:58:14.218" v="478" actId="6264"/>
          <ac:spMkLst>
            <pc:docMk/>
            <pc:sldMk cId="0" sldId="274"/>
            <ac:spMk id="101379" creationId="{F3648D88-C478-4689-23E2-EC846F228D9C}"/>
          </ac:spMkLst>
        </pc:spChg>
      </pc:sldChg>
      <pc:sldChg chg="addSp delSp modSp mod modClrScheme chgLayout">
        <pc:chgData name="Tia Boyd" userId="b4e2a44e-dc52-4894-bef1-d9af3a8b4110" providerId="ADAL" clId="{1ED3A8F5-49C2-4E21-AC54-EA4FB1B1A324}" dt="2024-01-23T20:58:17.196" v="479" actId="6264"/>
        <pc:sldMkLst>
          <pc:docMk/>
          <pc:sldMk cId="0" sldId="275"/>
        </pc:sldMkLst>
        <pc:spChg chg="add del mod">
          <ac:chgData name="Tia Boyd" userId="b4e2a44e-dc52-4894-bef1-d9af3a8b4110" providerId="ADAL" clId="{1ED3A8F5-49C2-4E21-AC54-EA4FB1B1A324}" dt="2024-01-23T20:58:17.196" v="479" actId="6264"/>
          <ac:spMkLst>
            <pc:docMk/>
            <pc:sldMk cId="0" sldId="275"/>
            <ac:spMk id="2" creationId="{BE5EA772-E690-F4D8-D939-200514D90D77}"/>
          </ac:spMkLst>
        </pc:spChg>
        <pc:spChg chg="mod ord">
          <ac:chgData name="Tia Boyd" userId="b4e2a44e-dc52-4894-bef1-d9af3a8b4110" providerId="ADAL" clId="{1ED3A8F5-49C2-4E21-AC54-EA4FB1B1A324}" dt="2024-01-23T20:58:17.196" v="479" actId="6264"/>
          <ac:spMkLst>
            <pc:docMk/>
            <pc:sldMk cId="0" sldId="275"/>
            <ac:spMk id="3" creationId="{A084719C-EEC6-0F99-5AED-D69D045C37FC}"/>
          </ac:spMkLst>
        </pc:spChg>
        <pc:spChg chg="add del mod">
          <ac:chgData name="Tia Boyd" userId="b4e2a44e-dc52-4894-bef1-d9af3a8b4110" providerId="ADAL" clId="{1ED3A8F5-49C2-4E21-AC54-EA4FB1B1A324}" dt="2024-01-23T20:58:17.196" v="479" actId="6264"/>
          <ac:spMkLst>
            <pc:docMk/>
            <pc:sldMk cId="0" sldId="275"/>
            <ac:spMk id="4" creationId="{9E80817F-6214-D24A-46F1-3D58B4E5A242}"/>
          </ac:spMkLst>
        </pc:spChg>
        <pc:spChg chg="add del mod">
          <ac:chgData name="Tia Boyd" userId="b4e2a44e-dc52-4894-bef1-d9af3a8b4110" providerId="ADAL" clId="{1ED3A8F5-49C2-4E21-AC54-EA4FB1B1A324}" dt="2024-01-23T20:58:17.196" v="479" actId="6264"/>
          <ac:spMkLst>
            <pc:docMk/>
            <pc:sldMk cId="0" sldId="275"/>
            <ac:spMk id="5" creationId="{DE9DE96D-8ACE-870B-FBAD-B428F337F391}"/>
          </ac:spMkLst>
        </pc:spChg>
        <pc:spChg chg="mod ord">
          <ac:chgData name="Tia Boyd" userId="b4e2a44e-dc52-4894-bef1-d9af3a8b4110" providerId="ADAL" clId="{1ED3A8F5-49C2-4E21-AC54-EA4FB1B1A324}" dt="2024-01-23T20:58:17.196" v="479" actId="6264"/>
          <ac:spMkLst>
            <pc:docMk/>
            <pc:sldMk cId="0" sldId="275"/>
            <ac:spMk id="102402" creationId="{9697E964-D6A4-17D1-A23F-828187373713}"/>
          </ac:spMkLst>
        </pc:spChg>
        <pc:spChg chg="mod ord">
          <ac:chgData name="Tia Boyd" userId="b4e2a44e-dc52-4894-bef1-d9af3a8b4110" providerId="ADAL" clId="{1ED3A8F5-49C2-4E21-AC54-EA4FB1B1A324}" dt="2024-01-23T20:58:17.196" v="479" actId="6264"/>
          <ac:spMkLst>
            <pc:docMk/>
            <pc:sldMk cId="0" sldId="275"/>
            <ac:spMk id="102403" creationId="{8F686C9C-12E0-409F-FC4C-FBE9DD1F8165}"/>
          </ac:spMkLst>
        </pc:spChg>
      </pc:sldChg>
      <pc:sldChg chg="addSp delSp modSp mod modClrScheme chgLayout">
        <pc:chgData name="Tia Boyd" userId="b4e2a44e-dc52-4894-bef1-d9af3a8b4110" providerId="ADAL" clId="{1ED3A8F5-49C2-4E21-AC54-EA4FB1B1A324}" dt="2024-01-24T18:33:48.901" v="524" actId="20577"/>
        <pc:sldMkLst>
          <pc:docMk/>
          <pc:sldMk cId="0" sldId="276"/>
        </pc:sldMkLst>
        <pc:spChg chg="add del mod">
          <ac:chgData name="Tia Boyd" userId="b4e2a44e-dc52-4894-bef1-d9af3a8b4110" providerId="ADAL" clId="{1ED3A8F5-49C2-4E21-AC54-EA4FB1B1A324}" dt="2024-01-23T20:58:19.735" v="480" actId="6264"/>
          <ac:spMkLst>
            <pc:docMk/>
            <pc:sldMk cId="0" sldId="276"/>
            <ac:spMk id="2" creationId="{C665C152-DFF3-76DE-D701-2560D20E198F}"/>
          </ac:spMkLst>
        </pc:spChg>
        <pc:spChg chg="mod ord">
          <ac:chgData name="Tia Boyd" userId="b4e2a44e-dc52-4894-bef1-d9af3a8b4110" providerId="ADAL" clId="{1ED3A8F5-49C2-4E21-AC54-EA4FB1B1A324}" dt="2024-01-23T20:58:19.735" v="480" actId="6264"/>
          <ac:spMkLst>
            <pc:docMk/>
            <pc:sldMk cId="0" sldId="276"/>
            <ac:spMk id="3" creationId="{C10FDCB2-9A75-B5C5-0B82-8F6F8C826B72}"/>
          </ac:spMkLst>
        </pc:spChg>
        <pc:spChg chg="add del mod">
          <ac:chgData name="Tia Boyd" userId="b4e2a44e-dc52-4894-bef1-d9af3a8b4110" providerId="ADAL" clId="{1ED3A8F5-49C2-4E21-AC54-EA4FB1B1A324}" dt="2024-01-23T20:58:19.735" v="480" actId="6264"/>
          <ac:spMkLst>
            <pc:docMk/>
            <pc:sldMk cId="0" sldId="276"/>
            <ac:spMk id="4" creationId="{A0B00C27-73C4-678E-E5BC-6E6BB9965372}"/>
          </ac:spMkLst>
        </pc:spChg>
        <pc:spChg chg="add del mod">
          <ac:chgData name="Tia Boyd" userId="b4e2a44e-dc52-4894-bef1-d9af3a8b4110" providerId="ADAL" clId="{1ED3A8F5-49C2-4E21-AC54-EA4FB1B1A324}" dt="2024-01-23T20:58:19.735" v="480" actId="6264"/>
          <ac:spMkLst>
            <pc:docMk/>
            <pc:sldMk cId="0" sldId="276"/>
            <ac:spMk id="5" creationId="{81750392-2673-A768-0054-648A18E26582}"/>
          </ac:spMkLst>
        </pc:spChg>
        <pc:spChg chg="mod ord">
          <ac:chgData name="Tia Boyd" userId="b4e2a44e-dc52-4894-bef1-d9af3a8b4110" providerId="ADAL" clId="{1ED3A8F5-49C2-4E21-AC54-EA4FB1B1A324}" dt="2024-01-24T18:33:48.901" v="524" actId="20577"/>
          <ac:spMkLst>
            <pc:docMk/>
            <pc:sldMk cId="0" sldId="276"/>
            <ac:spMk id="103426" creationId="{9A12A1A1-1FBC-6BC3-DBA1-7AE9DE1E9972}"/>
          </ac:spMkLst>
        </pc:spChg>
        <pc:spChg chg="mod ord">
          <ac:chgData name="Tia Boyd" userId="b4e2a44e-dc52-4894-bef1-d9af3a8b4110" providerId="ADAL" clId="{1ED3A8F5-49C2-4E21-AC54-EA4FB1B1A324}" dt="2024-01-23T20:58:22.424" v="481" actId="1076"/>
          <ac:spMkLst>
            <pc:docMk/>
            <pc:sldMk cId="0" sldId="276"/>
            <ac:spMk id="103427" creationId="{F711CC6E-CE98-9C0F-446E-AE502A59C179}"/>
          </ac:spMkLst>
        </pc:spChg>
      </pc:sldChg>
      <pc:sldChg chg="addSp delSp modSp mod modClrScheme chgLayout">
        <pc:chgData name="Tia Boyd" userId="b4e2a44e-dc52-4894-bef1-d9af3a8b4110" providerId="ADAL" clId="{1ED3A8F5-49C2-4E21-AC54-EA4FB1B1A324}" dt="2024-01-23T20:58:25.526" v="482" actId="478"/>
        <pc:sldMkLst>
          <pc:docMk/>
          <pc:sldMk cId="0" sldId="280"/>
        </pc:sldMkLst>
        <pc:spChg chg="add del mod ord">
          <ac:chgData name="Tia Boyd" userId="b4e2a44e-dc52-4894-bef1-d9af3a8b4110" providerId="ADAL" clId="{1ED3A8F5-49C2-4E21-AC54-EA4FB1B1A324}" dt="2024-01-23T20:58:25.526" v="482" actId="478"/>
          <ac:spMkLst>
            <pc:docMk/>
            <pc:sldMk cId="0" sldId="280"/>
            <ac:spMk id="2" creationId="{27FAE833-E072-FC28-9F75-4DE9EDFE04D3}"/>
          </ac:spMkLst>
        </pc:spChg>
        <pc:spChg chg="mod ord">
          <ac:chgData name="Tia Boyd" userId="b4e2a44e-dc52-4894-bef1-d9af3a8b4110" providerId="ADAL" clId="{1ED3A8F5-49C2-4E21-AC54-EA4FB1B1A324}" dt="2024-01-23T20:42:40.432" v="5" actId="700"/>
          <ac:spMkLst>
            <pc:docMk/>
            <pc:sldMk cId="0" sldId="280"/>
            <ac:spMk id="3" creationId="{965FFF83-293E-E468-70C2-16D703079713}"/>
          </ac:spMkLst>
        </pc:spChg>
        <pc:spChg chg="mod ord">
          <ac:chgData name="Tia Boyd" userId="b4e2a44e-dc52-4894-bef1-d9af3a8b4110" providerId="ADAL" clId="{1ED3A8F5-49C2-4E21-AC54-EA4FB1B1A324}" dt="2024-01-23T20:42:40.432" v="5" actId="700"/>
          <ac:spMkLst>
            <pc:docMk/>
            <pc:sldMk cId="0" sldId="280"/>
            <ac:spMk id="108551" creationId="{20DAF2BE-725D-A9C8-6EA3-B6C61DC06D1C}"/>
          </ac:spMkLst>
        </pc:spChg>
      </pc:sldChg>
      <pc:sldChg chg="addSp delSp modSp mod modClrScheme chgLayout">
        <pc:chgData name="Tia Boyd" userId="b4e2a44e-dc52-4894-bef1-d9af3a8b4110" providerId="ADAL" clId="{1ED3A8F5-49C2-4E21-AC54-EA4FB1B1A324}" dt="2024-01-24T18:34:04.551" v="554" actId="20577"/>
        <pc:sldMkLst>
          <pc:docMk/>
          <pc:sldMk cId="0" sldId="291"/>
        </pc:sldMkLst>
        <pc:spChg chg="add del mod">
          <ac:chgData name="Tia Boyd" userId="b4e2a44e-dc52-4894-bef1-d9af3a8b4110" providerId="ADAL" clId="{1ED3A8F5-49C2-4E21-AC54-EA4FB1B1A324}" dt="2024-01-23T20:58:30.552" v="483" actId="6264"/>
          <ac:spMkLst>
            <pc:docMk/>
            <pc:sldMk cId="0" sldId="291"/>
            <ac:spMk id="2" creationId="{4547AE76-25B9-D8C6-26C6-0A0C317B2894}"/>
          </ac:spMkLst>
        </pc:spChg>
        <pc:spChg chg="add del mod">
          <ac:chgData name="Tia Boyd" userId="b4e2a44e-dc52-4894-bef1-d9af3a8b4110" providerId="ADAL" clId="{1ED3A8F5-49C2-4E21-AC54-EA4FB1B1A324}" dt="2024-01-23T20:58:30.552" v="483" actId="6264"/>
          <ac:spMkLst>
            <pc:docMk/>
            <pc:sldMk cId="0" sldId="291"/>
            <ac:spMk id="3" creationId="{7B16F8EC-A196-BEC8-1897-711C6D9A894F}"/>
          </ac:spMkLst>
        </pc:spChg>
        <pc:spChg chg="add del mod">
          <ac:chgData name="Tia Boyd" userId="b4e2a44e-dc52-4894-bef1-d9af3a8b4110" providerId="ADAL" clId="{1ED3A8F5-49C2-4E21-AC54-EA4FB1B1A324}" dt="2024-01-23T20:58:30.552" v="483" actId="6264"/>
          <ac:spMkLst>
            <pc:docMk/>
            <pc:sldMk cId="0" sldId="291"/>
            <ac:spMk id="4" creationId="{955DD586-7218-BC12-EE1E-1BA0371EC61B}"/>
          </ac:spMkLst>
        </pc:spChg>
        <pc:spChg chg="mod ord">
          <ac:chgData name="Tia Boyd" userId="b4e2a44e-dc52-4894-bef1-d9af3a8b4110" providerId="ADAL" clId="{1ED3A8F5-49C2-4E21-AC54-EA4FB1B1A324}" dt="2024-01-23T20:58:30.552" v="483" actId="6264"/>
          <ac:spMkLst>
            <pc:docMk/>
            <pc:sldMk cId="0" sldId="291"/>
            <ac:spMk id="6" creationId="{00000000-0000-0000-0000-000000000000}"/>
          </ac:spMkLst>
        </pc:spChg>
        <pc:spChg chg="mod ord">
          <ac:chgData name="Tia Boyd" userId="b4e2a44e-dc52-4894-bef1-d9af3a8b4110" providerId="ADAL" clId="{1ED3A8F5-49C2-4E21-AC54-EA4FB1B1A324}" dt="2024-01-24T18:34:04.551" v="554" actId="20577"/>
          <ac:spMkLst>
            <pc:docMk/>
            <pc:sldMk cId="0" sldId="291"/>
            <ac:spMk id="376834" creationId="{00000000-0000-0000-0000-000000000000}"/>
          </ac:spMkLst>
        </pc:spChg>
        <pc:spChg chg="mod ord">
          <ac:chgData name="Tia Boyd" userId="b4e2a44e-dc52-4894-bef1-d9af3a8b4110" providerId="ADAL" clId="{1ED3A8F5-49C2-4E21-AC54-EA4FB1B1A324}" dt="2024-01-23T20:58:30.552" v="483" actId="6264"/>
          <ac:spMkLst>
            <pc:docMk/>
            <pc:sldMk cId="0" sldId="291"/>
            <ac:spMk id="376835" creationId="{00000000-0000-0000-0000-000000000000}"/>
          </ac:spMkLst>
        </pc:spChg>
      </pc:sldChg>
      <pc:sldChg chg="addSp delSp modSp mod modClrScheme chgLayout">
        <pc:chgData name="Tia Boyd" userId="b4e2a44e-dc52-4894-bef1-d9af3a8b4110" providerId="ADAL" clId="{1ED3A8F5-49C2-4E21-AC54-EA4FB1B1A324}" dt="2024-01-23T20:58:49.511" v="493" actId="6264"/>
        <pc:sldMkLst>
          <pc:docMk/>
          <pc:sldMk cId="0" sldId="298"/>
        </pc:sldMkLst>
        <pc:spChg chg="add del mod">
          <ac:chgData name="Tia Boyd" userId="b4e2a44e-dc52-4894-bef1-d9af3a8b4110" providerId="ADAL" clId="{1ED3A8F5-49C2-4E21-AC54-EA4FB1B1A324}" dt="2024-01-23T20:58:49.511" v="493" actId="6264"/>
          <ac:spMkLst>
            <pc:docMk/>
            <pc:sldMk cId="0" sldId="298"/>
            <ac:spMk id="2" creationId="{CF98E272-2D62-77E3-F00D-CEF7230B05FB}"/>
          </ac:spMkLst>
        </pc:spChg>
        <pc:spChg chg="add del mod">
          <ac:chgData name="Tia Boyd" userId="b4e2a44e-dc52-4894-bef1-d9af3a8b4110" providerId="ADAL" clId="{1ED3A8F5-49C2-4E21-AC54-EA4FB1B1A324}" dt="2024-01-23T20:58:49.511" v="493" actId="6264"/>
          <ac:spMkLst>
            <pc:docMk/>
            <pc:sldMk cId="0" sldId="298"/>
            <ac:spMk id="3" creationId="{CCE4940F-5113-894E-64D5-E1A111C8D65A}"/>
          </ac:spMkLst>
        </pc:spChg>
        <pc:spChg chg="add del mod">
          <ac:chgData name="Tia Boyd" userId="b4e2a44e-dc52-4894-bef1-d9af3a8b4110" providerId="ADAL" clId="{1ED3A8F5-49C2-4E21-AC54-EA4FB1B1A324}" dt="2024-01-23T20:58:49.511" v="493" actId="6264"/>
          <ac:spMkLst>
            <pc:docMk/>
            <pc:sldMk cId="0" sldId="298"/>
            <ac:spMk id="4" creationId="{C29F5194-8A50-9A7C-FD32-65DC554917CE}"/>
          </ac:spMkLst>
        </pc:spChg>
        <pc:spChg chg="mod ord">
          <ac:chgData name="Tia Boyd" userId="b4e2a44e-dc52-4894-bef1-d9af3a8b4110" providerId="ADAL" clId="{1ED3A8F5-49C2-4E21-AC54-EA4FB1B1A324}" dt="2024-01-23T20:58:49.511" v="493" actId="6264"/>
          <ac:spMkLst>
            <pc:docMk/>
            <pc:sldMk cId="0" sldId="298"/>
            <ac:spMk id="6" creationId="{00000000-0000-0000-0000-000000000000}"/>
          </ac:spMkLst>
        </pc:spChg>
        <pc:spChg chg="mod ord">
          <ac:chgData name="Tia Boyd" userId="b4e2a44e-dc52-4894-bef1-d9af3a8b4110" providerId="ADAL" clId="{1ED3A8F5-49C2-4E21-AC54-EA4FB1B1A324}" dt="2024-01-23T20:58:49.511" v="493" actId="6264"/>
          <ac:spMkLst>
            <pc:docMk/>
            <pc:sldMk cId="0" sldId="298"/>
            <ac:spMk id="384002" creationId="{00000000-0000-0000-0000-000000000000}"/>
          </ac:spMkLst>
        </pc:spChg>
        <pc:spChg chg="mod ord">
          <ac:chgData name="Tia Boyd" userId="b4e2a44e-dc52-4894-bef1-d9af3a8b4110" providerId="ADAL" clId="{1ED3A8F5-49C2-4E21-AC54-EA4FB1B1A324}" dt="2024-01-23T20:58:49.511" v="493" actId="6264"/>
          <ac:spMkLst>
            <pc:docMk/>
            <pc:sldMk cId="0" sldId="298"/>
            <ac:spMk id="384003" creationId="{00000000-0000-0000-0000-000000000000}"/>
          </ac:spMkLst>
        </pc:spChg>
      </pc:sldChg>
      <pc:sldChg chg="modSp mod modClrScheme chgLayout">
        <pc:chgData name="Tia Boyd" userId="b4e2a44e-dc52-4894-bef1-d9af3a8b4110" providerId="ADAL" clId="{1ED3A8F5-49C2-4E21-AC54-EA4FB1B1A324}" dt="2024-01-23T20:42:49.465" v="7" actId="700"/>
        <pc:sldMkLst>
          <pc:docMk/>
          <pc:sldMk cId="0" sldId="301"/>
        </pc:sldMkLst>
        <pc:spChg chg="mod ord">
          <ac:chgData name="Tia Boyd" userId="b4e2a44e-dc52-4894-bef1-d9af3a8b4110" providerId="ADAL" clId="{1ED3A8F5-49C2-4E21-AC54-EA4FB1B1A324}" dt="2024-01-23T20:42:49.465" v="7" actId="700"/>
          <ac:spMkLst>
            <pc:docMk/>
            <pc:sldMk cId="0" sldId="301"/>
            <ac:spMk id="7" creationId="{00000000-0000-0000-0000-000000000000}"/>
          </ac:spMkLst>
        </pc:spChg>
        <pc:spChg chg="mod ord">
          <ac:chgData name="Tia Boyd" userId="b4e2a44e-dc52-4894-bef1-d9af3a8b4110" providerId="ADAL" clId="{1ED3A8F5-49C2-4E21-AC54-EA4FB1B1A324}" dt="2024-01-23T20:42:49.465" v="7" actId="700"/>
          <ac:spMkLst>
            <pc:docMk/>
            <pc:sldMk cId="0" sldId="301"/>
            <ac:spMk id="387074" creationId="{00000000-0000-0000-0000-000000000000}"/>
          </ac:spMkLst>
        </pc:spChg>
        <pc:spChg chg="mod ord">
          <ac:chgData name="Tia Boyd" userId="b4e2a44e-dc52-4894-bef1-d9af3a8b4110" providerId="ADAL" clId="{1ED3A8F5-49C2-4E21-AC54-EA4FB1B1A324}" dt="2024-01-23T20:42:49.465" v="7" actId="700"/>
          <ac:spMkLst>
            <pc:docMk/>
            <pc:sldMk cId="0" sldId="301"/>
            <ac:spMk id="387075" creationId="{00000000-0000-0000-0000-000000000000}"/>
          </ac:spMkLst>
        </pc:spChg>
      </pc:sldChg>
      <pc:sldChg chg="addSp delSp modSp mod modClrScheme chgLayout">
        <pc:chgData name="Tia Boyd" userId="b4e2a44e-dc52-4894-bef1-d9af3a8b4110" providerId="ADAL" clId="{1ED3A8F5-49C2-4E21-AC54-EA4FB1B1A324}" dt="2024-01-23T20:58:32.382" v="484" actId="6264"/>
        <pc:sldMkLst>
          <pc:docMk/>
          <pc:sldMk cId="0" sldId="302"/>
        </pc:sldMkLst>
        <pc:spChg chg="add del mod">
          <ac:chgData name="Tia Boyd" userId="b4e2a44e-dc52-4894-bef1-d9af3a8b4110" providerId="ADAL" clId="{1ED3A8F5-49C2-4E21-AC54-EA4FB1B1A324}" dt="2024-01-23T20:58:32.382" v="484" actId="6264"/>
          <ac:spMkLst>
            <pc:docMk/>
            <pc:sldMk cId="0" sldId="302"/>
            <ac:spMk id="2" creationId="{485B2FB8-BF5F-386E-19DA-1BE204119FA7}"/>
          </ac:spMkLst>
        </pc:spChg>
        <pc:spChg chg="add del mod">
          <ac:chgData name="Tia Boyd" userId="b4e2a44e-dc52-4894-bef1-d9af3a8b4110" providerId="ADAL" clId="{1ED3A8F5-49C2-4E21-AC54-EA4FB1B1A324}" dt="2024-01-23T20:58:32.382" v="484" actId="6264"/>
          <ac:spMkLst>
            <pc:docMk/>
            <pc:sldMk cId="0" sldId="302"/>
            <ac:spMk id="3" creationId="{29175A00-0D91-B62F-90AC-7662E983B692}"/>
          </ac:spMkLst>
        </pc:spChg>
        <pc:spChg chg="add del mod">
          <ac:chgData name="Tia Boyd" userId="b4e2a44e-dc52-4894-bef1-d9af3a8b4110" providerId="ADAL" clId="{1ED3A8F5-49C2-4E21-AC54-EA4FB1B1A324}" dt="2024-01-23T20:58:32.382" v="484" actId="6264"/>
          <ac:spMkLst>
            <pc:docMk/>
            <pc:sldMk cId="0" sldId="302"/>
            <ac:spMk id="4" creationId="{77CB0BB4-094A-E10C-FB73-286FC79761B2}"/>
          </ac:spMkLst>
        </pc:spChg>
        <pc:spChg chg="mod ord">
          <ac:chgData name="Tia Boyd" userId="b4e2a44e-dc52-4894-bef1-d9af3a8b4110" providerId="ADAL" clId="{1ED3A8F5-49C2-4E21-AC54-EA4FB1B1A324}" dt="2024-01-23T20:58:32.382" v="484" actId="6264"/>
          <ac:spMkLst>
            <pc:docMk/>
            <pc:sldMk cId="0" sldId="302"/>
            <ac:spMk id="6" creationId="{00000000-0000-0000-0000-000000000000}"/>
          </ac:spMkLst>
        </pc:spChg>
        <pc:spChg chg="mod ord">
          <ac:chgData name="Tia Boyd" userId="b4e2a44e-dc52-4894-bef1-d9af3a8b4110" providerId="ADAL" clId="{1ED3A8F5-49C2-4E21-AC54-EA4FB1B1A324}" dt="2024-01-23T20:58:32.382" v="484" actId="6264"/>
          <ac:spMkLst>
            <pc:docMk/>
            <pc:sldMk cId="0" sldId="302"/>
            <ac:spMk id="388098" creationId="{00000000-0000-0000-0000-000000000000}"/>
          </ac:spMkLst>
        </pc:spChg>
        <pc:spChg chg="mod ord">
          <ac:chgData name="Tia Boyd" userId="b4e2a44e-dc52-4894-bef1-d9af3a8b4110" providerId="ADAL" clId="{1ED3A8F5-49C2-4E21-AC54-EA4FB1B1A324}" dt="2024-01-23T20:58:32.382" v="484" actId="6264"/>
          <ac:spMkLst>
            <pc:docMk/>
            <pc:sldMk cId="0" sldId="302"/>
            <ac:spMk id="388099" creationId="{00000000-0000-0000-0000-000000000000}"/>
          </ac:spMkLst>
        </pc:spChg>
      </pc:sldChg>
      <pc:sldChg chg="addSp delSp modSp mod modClrScheme chgLayout">
        <pc:chgData name="Tia Boyd" userId="b4e2a44e-dc52-4894-bef1-d9af3a8b4110" providerId="ADAL" clId="{1ED3A8F5-49C2-4E21-AC54-EA4FB1B1A324}" dt="2024-01-23T20:58:34.058" v="485" actId="6264"/>
        <pc:sldMkLst>
          <pc:docMk/>
          <pc:sldMk cId="0" sldId="303"/>
        </pc:sldMkLst>
        <pc:spChg chg="add del mod">
          <ac:chgData name="Tia Boyd" userId="b4e2a44e-dc52-4894-bef1-d9af3a8b4110" providerId="ADAL" clId="{1ED3A8F5-49C2-4E21-AC54-EA4FB1B1A324}" dt="2024-01-23T20:58:34.058" v="485" actId="6264"/>
          <ac:spMkLst>
            <pc:docMk/>
            <pc:sldMk cId="0" sldId="303"/>
            <ac:spMk id="2" creationId="{1954D256-7EEF-F024-FE55-BB98ED475A6B}"/>
          </ac:spMkLst>
        </pc:spChg>
        <pc:spChg chg="add del mod">
          <ac:chgData name="Tia Boyd" userId="b4e2a44e-dc52-4894-bef1-d9af3a8b4110" providerId="ADAL" clId="{1ED3A8F5-49C2-4E21-AC54-EA4FB1B1A324}" dt="2024-01-23T20:58:34.058" v="485" actId="6264"/>
          <ac:spMkLst>
            <pc:docMk/>
            <pc:sldMk cId="0" sldId="303"/>
            <ac:spMk id="3" creationId="{A64B887F-8ADE-D4CB-FF9B-ED2CAFF17DBD}"/>
          </ac:spMkLst>
        </pc:spChg>
        <pc:spChg chg="add del mod">
          <ac:chgData name="Tia Boyd" userId="b4e2a44e-dc52-4894-bef1-d9af3a8b4110" providerId="ADAL" clId="{1ED3A8F5-49C2-4E21-AC54-EA4FB1B1A324}" dt="2024-01-23T20:58:34.058" v="485" actId="6264"/>
          <ac:spMkLst>
            <pc:docMk/>
            <pc:sldMk cId="0" sldId="303"/>
            <ac:spMk id="4" creationId="{648E30F6-6830-C76A-50BE-D134893D4DCF}"/>
          </ac:spMkLst>
        </pc:spChg>
        <pc:spChg chg="mod ord">
          <ac:chgData name="Tia Boyd" userId="b4e2a44e-dc52-4894-bef1-d9af3a8b4110" providerId="ADAL" clId="{1ED3A8F5-49C2-4E21-AC54-EA4FB1B1A324}" dt="2024-01-23T20:58:34.058" v="485" actId="6264"/>
          <ac:spMkLst>
            <pc:docMk/>
            <pc:sldMk cId="0" sldId="303"/>
            <ac:spMk id="6" creationId="{00000000-0000-0000-0000-000000000000}"/>
          </ac:spMkLst>
        </pc:spChg>
        <pc:spChg chg="mod ord">
          <ac:chgData name="Tia Boyd" userId="b4e2a44e-dc52-4894-bef1-d9af3a8b4110" providerId="ADAL" clId="{1ED3A8F5-49C2-4E21-AC54-EA4FB1B1A324}" dt="2024-01-23T20:58:34.058" v="485" actId="6264"/>
          <ac:spMkLst>
            <pc:docMk/>
            <pc:sldMk cId="0" sldId="303"/>
            <ac:spMk id="389124" creationId="{00000000-0000-0000-0000-000000000000}"/>
          </ac:spMkLst>
        </pc:spChg>
        <pc:spChg chg="mod ord">
          <ac:chgData name="Tia Boyd" userId="b4e2a44e-dc52-4894-bef1-d9af3a8b4110" providerId="ADAL" clId="{1ED3A8F5-49C2-4E21-AC54-EA4FB1B1A324}" dt="2024-01-23T20:58:34.058" v="485" actId="6264"/>
          <ac:spMkLst>
            <pc:docMk/>
            <pc:sldMk cId="0" sldId="303"/>
            <ac:spMk id="389125" creationId="{00000000-0000-0000-0000-000000000000}"/>
          </ac:spMkLst>
        </pc:spChg>
      </pc:sldChg>
      <pc:sldChg chg="addSp delSp modSp mod modClrScheme chgLayout">
        <pc:chgData name="Tia Boyd" userId="b4e2a44e-dc52-4894-bef1-d9af3a8b4110" providerId="ADAL" clId="{1ED3A8F5-49C2-4E21-AC54-EA4FB1B1A324}" dt="2024-01-23T20:58:35.370" v="486" actId="6264"/>
        <pc:sldMkLst>
          <pc:docMk/>
          <pc:sldMk cId="0" sldId="306"/>
        </pc:sldMkLst>
        <pc:spChg chg="add del mod">
          <ac:chgData name="Tia Boyd" userId="b4e2a44e-dc52-4894-bef1-d9af3a8b4110" providerId="ADAL" clId="{1ED3A8F5-49C2-4E21-AC54-EA4FB1B1A324}" dt="2024-01-23T20:58:35.370" v="486" actId="6264"/>
          <ac:spMkLst>
            <pc:docMk/>
            <pc:sldMk cId="0" sldId="306"/>
            <ac:spMk id="2" creationId="{5DD583B2-FAF9-82B3-C52A-4406C3F9872C}"/>
          </ac:spMkLst>
        </pc:spChg>
        <pc:spChg chg="add del mod">
          <ac:chgData name="Tia Boyd" userId="b4e2a44e-dc52-4894-bef1-d9af3a8b4110" providerId="ADAL" clId="{1ED3A8F5-49C2-4E21-AC54-EA4FB1B1A324}" dt="2024-01-23T20:58:35.370" v="486" actId="6264"/>
          <ac:spMkLst>
            <pc:docMk/>
            <pc:sldMk cId="0" sldId="306"/>
            <ac:spMk id="3" creationId="{8949A01D-CA05-A408-01ED-058E4CE2227C}"/>
          </ac:spMkLst>
        </pc:spChg>
        <pc:spChg chg="add del mod">
          <ac:chgData name="Tia Boyd" userId="b4e2a44e-dc52-4894-bef1-d9af3a8b4110" providerId="ADAL" clId="{1ED3A8F5-49C2-4E21-AC54-EA4FB1B1A324}" dt="2024-01-23T20:58:35.370" v="486" actId="6264"/>
          <ac:spMkLst>
            <pc:docMk/>
            <pc:sldMk cId="0" sldId="306"/>
            <ac:spMk id="4" creationId="{AF982D91-A79A-DEF1-3F15-65793572528F}"/>
          </ac:spMkLst>
        </pc:spChg>
        <pc:spChg chg="mod ord">
          <ac:chgData name="Tia Boyd" userId="b4e2a44e-dc52-4894-bef1-d9af3a8b4110" providerId="ADAL" clId="{1ED3A8F5-49C2-4E21-AC54-EA4FB1B1A324}" dt="2024-01-23T20:58:35.370" v="486" actId="6264"/>
          <ac:spMkLst>
            <pc:docMk/>
            <pc:sldMk cId="0" sldId="306"/>
            <ac:spMk id="6" creationId="{00000000-0000-0000-0000-000000000000}"/>
          </ac:spMkLst>
        </pc:spChg>
        <pc:spChg chg="mod ord">
          <ac:chgData name="Tia Boyd" userId="b4e2a44e-dc52-4894-bef1-d9af3a8b4110" providerId="ADAL" clId="{1ED3A8F5-49C2-4E21-AC54-EA4FB1B1A324}" dt="2024-01-23T20:58:35.370" v="486" actId="6264"/>
          <ac:spMkLst>
            <pc:docMk/>
            <pc:sldMk cId="0" sldId="306"/>
            <ac:spMk id="392194" creationId="{00000000-0000-0000-0000-000000000000}"/>
          </ac:spMkLst>
        </pc:spChg>
        <pc:spChg chg="mod ord">
          <ac:chgData name="Tia Boyd" userId="b4e2a44e-dc52-4894-bef1-d9af3a8b4110" providerId="ADAL" clId="{1ED3A8F5-49C2-4E21-AC54-EA4FB1B1A324}" dt="2024-01-23T20:58:35.370" v="486" actId="6264"/>
          <ac:spMkLst>
            <pc:docMk/>
            <pc:sldMk cId="0" sldId="306"/>
            <ac:spMk id="392195" creationId="{00000000-0000-0000-0000-000000000000}"/>
          </ac:spMkLst>
        </pc:spChg>
      </pc:sldChg>
      <pc:sldChg chg="addSp delSp modSp mod modClrScheme chgLayout">
        <pc:chgData name="Tia Boyd" userId="b4e2a44e-dc52-4894-bef1-d9af3a8b4110" providerId="ADAL" clId="{1ED3A8F5-49C2-4E21-AC54-EA4FB1B1A324}" dt="2024-01-23T20:58:36.811" v="487" actId="6264"/>
        <pc:sldMkLst>
          <pc:docMk/>
          <pc:sldMk cId="0" sldId="307"/>
        </pc:sldMkLst>
        <pc:spChg chg="add del mod">
          <ac:chgData name="Tia Boyd" userId="b4e2a44e-dc52-4894-bef1-d9af3a8b4110" providerId="ADAL" clId="{1ED3A8F5-49C2-4E21-AC54-EA4FB1B1A324}" dt="2024-01-23T20:58:36.811" v="487" actId="6264"/>
          <ac:spMkLst>
            <pc:docMk/>
            <pc:sldMk cId="0" sldId="307"/>
            <ac:spMk id="2" creationId="{4AFF4C9E-FA63-1E66-E0A4-6B7885D3A5D3}"/>
          </ac:spMkLst>
        </pc:spChg>
        <pc:spChg chg="add del mod">
          <ac:chgData name="Tia Boyd" userId="b4e2a44e-dc52-4894-bef1-d9af3a8b4110" providerId="ADAL" clId="{1ED3A8F5-49C2-4E21-AC54-EA4FB1B1A324}" dt="2024-01-23T20:58:36.811" v="487" actId="6264"/>
          <ac:spMkLst>
            <pc:docMk/>
            <pc:sldMk cId="0" sldId="307"/>
            <ac:spMk id="3" creationId="{4C764D78-5C1A-0E39-6ADF-3F2404BD5088}"/>
          </ac:spMkLst>
        </pc:spChg>
        <pc:spChg chg="add del mod">
          <ac:chgData name="Tia Boyd" userId="b4e2a44e-dc52-4894-bef1-d9af3a8b4110" providerId="ADAL" clId="{1ED3A8F5-49C2-4E21-AC54-EA4FB1B1A324}" dt="2024-01-23T20:58:36.811" v="487" actId="6264"/>
          <ac:spMkLst>
            <pc:docMk/>
            <pc:sldMk cId="0" sldId="307"/>
            <ac:spMk id="4" creationId="{B3EFC207-FB62-6ECE-97ED-73CBB503CF98}"/>
          </ac:spMkLst>
        </pc:spChg>
        <pc:spChg chg="mod ord">
          <ac:chgData name="Tia Boyd" userId="b4e2a44e-dc52-4894-bef1-d9af3a8b4110" providerId="ADAL" clId="{1ED3A8F5-49C2-4E21-AC54-EA4FB1B1A324}" dt="2024-01-23T20:58:36.811" v="487" actId="6264"/>
          <ac:spMkLst>
            <pc:docMk/>
            <pc:sldMk cId="0" sldId="307"/>
            <ac:spMk id="6" creationId="{00000000-0000-0000-0000-000000000000}"/>
          </ac:spMkLst>
        </pc:spChg>
        <pc:spChg chg="mod ord">
          <ac:chgData name="Tia Boyd" userId="b4e2a44e-dc52-4894-bef1-d9af3a8b4110" providerId="ADAL" clId="{1ED3A8F5-49C2-4E21-AC54-EA4FB1B1A324}" dt="2024-01-23T20:58:36.811" v="487" actId="6264"/>
          <ac:spMkLst>
            <pc:docMk/>
            <pc:sldMk cId="0" sldId="307"/>
            <ac:spMk id="393218" creationId="{00000000-0000-0000-0000-000000000000}"/>
          </ac:spMkLst>
        </pc:spChg>
        <pc:spChg chg="mod ord">
          <ac:chgData name="Tia Boyd" userId="b4e2a44e-dc52-4894-bef1-d9af3a8b4110" providerId="ADAL" clId="{1ED3A8F5-49C2-4E21-AC54-EA4FB1B1A324}" dt="2024-01-23T20:58:36.811" v="487" actId="6264"/>
          <ac:spMkLst>
            <pc:docMk/>
            <pc:sldMk cId="0" sldId="307"/>
            <ac:spMk id="393219" creationId="{00000000-0000-0000-0000-000000000000}"/>
          </ac:spMkLst>
        </pc:spChg>
      </pc:sldChg>
      <pc:sldChg chg="addSp delSp modSp mod modClrScheme chgLayout">
        <pc:chgData name="Tia Boyd" userId="b4e2a44e-dc52-4894-bef1-d9af3a8b4110" providerId="ADAL" clId="{1ED3A8F5-49C2-4E21-AC54-EA4FB1B1A324}" dt="2024-01-23T20:58:40.157" v="489" actId="6264"/>
        <pc:sldMkLst>
          <pc:docMk/>
          <pc:sldMk cId="0" sldId="308"/>
        </pc:sldMkLst>
        <pc:spChg chg="add del mod">
          <ac:chgData name="Tia Boyd" userId="b4e2a44e-dc52-4894-bef1-d9af3a8b4110" providerId="ADAL" clId="{1ED3A8F5-49C2-4E21-AC54-EA4FB1B1A324}" dt="2024-01-23T20:58:40.157" v="489" actId="6264"/>
          <ac:spMkLst>
            <pc:docMk/>
            <pc:sldMk cId="0" sldId="308"/>
            <ac:spMk id="2" creationId="{7AAFD70B-55D1-0F1E-0BBA-CCB4C7EE3B55}"/>
          </ac:spMkLst>
        </pc:spChg>
        <pc:spChg chg="add del mod">
          <ac:chgData name="Tia Boyd" userId="b4e2a44e-dc52-4894-bef1-d9af3a8b4110" providerId="ADAL" clId="{1ED3A8F5-49C2-4E21-AC54-EA4FB1B1A324}" dt="2024-01-23T20:58:40.157" v="489" actId="6264"/>
          <ac:spMkLst>
            <pc:docMk/>
            <pc:sldMk cId="0" sldId="308"/>
            <ac:spMk id="3" creationId="{ADA4E23E-073E-7611-83CF-8E9168BA5886}"/>
          </ac:spMkLst>
        </pc:spChg>
        <pc:spChg chg="add del mod">
          <ac:chgData name="Tia Boyd" userId="b4e2a44e-dc52-4894-bef1-d9af3a8b4110" providerId="ADAL" clId="{1ED3A8F5-49C2-4E21-AC54-EA4FB1B1A324}" dt="2024-01-23T20:58:40.157" v="489" actId="6264"/>
          <ac:spMkLst>
            <pc:docMk/>
            <pc:sldMk cId="0" sldId="308"/>
            <ac:spMk id="4" creationId="{C609A6CD-89C3-7086-11DF-1F3A4F605739}"/>
          </ac:spMkLst>
        </pc:spChg>
        <pc:spChg chg="mod ord">
          <ac:chgData name="Tia Boyd" userId="b4e2a44e-dc52-4894-bef1-d9af3a8b4110" providerId="ADAL" clId="{1ED3A8F5-49C2-4E21-AC54-EA4FB1B1A324}" dt="2024-01-23T20:58:40.157" v="489" actId="6264"/>
          <ac:spMkLst>
            <pc:docMk/>
            <pc:sldMk cId="0" sldId="308"/>
            <ac:spMk id="6" creationId="{00000000-0000-0000-0000-000000000000}"/>
          </ac:spMkLst>
        </pc:spChg>
        <pc:spChg chg="mod ord">
          <ac:chgData name="Tia Boyd" userId="b4e2a44e-dc52-4894-bef1-d9af3a8b4110" providerId="ADAL" clId="{1ED3A8F5-49C2-4E21-AC54-EA4FB1B1A324}" dt="2024-01-23T20:58:40.157" v="489" actId="6264"/>
          <ac:spMkLst>
            <pc:docMk/>
            <pc:sldMk cId="0" sldId="308"/>
            <ac:spMk id="394242" creationId="{00000000-0000-0000-0000-000000000000}"/>
          </ac:spMkLst>
        </pc:spChg>
        <pc:spChg chg="mod ord">
          <ac:chgData name="Tia Boyd" userId="b4e2a44e-dc52-4894-bef1-d9af3a8b4110" providerId="ADAL" clId="{1ED3A8F5-49C2-4E21-AC54-EA4FB1B1A324}" dt="2024-01-23T20:58:40.157" v="489" actId="6264"/>
          <ac:spMkLst>
            <pc:docMk/>
            <pc:sldMk cId="0" sldId="308"/>
            <ac:spMk id="394243" creationId="{00000000-0000-0000-0000-000000000000}"/>
          </ac:spMkLst>
        </pc:spChg>
      </pc:sldChg>
      <pc:sldChg chg="addSp delSp modSp mod modClrScheme chgLayout">
        <pc:chgData name="Tia Boyd" userId="b4e2a44e-dc52-4894-bef1-d9af3a8b4110" providerId="ADAL" clId="{1ED3A8F5-49C2-4E21-AC54-EA4FB1B1A324}" dt="2024-01-23T20:58:44.942" v="491" actId="20577"/>
        <pc:sldMkLst>
          <pc:docMk/>
          <pc:sldMk cId="0" sldId="309"/>
        </pc:sldMkLst>
        <pc:spChg chg="add del mod">
          <ac:chgData name="Tia Boyd" userId="b4e2a44e-dc52-4894-bef1-d9af3a8b4110" providerId="ADAL" clId="{1ED3A8F5-49C2-4E21-AC54-EA4FB1B1A324}" dt="2024-01-23T20:58:41.681" v="490" actId="6264"/>
          <ac:spMkLst>
            <pc:docMk/>
            <pc:sldMk cId="0" sldId="309"/>
            <ac:spMk id="2" creationId="{67AE407C-3EDE-3009-E533-7F0D9BCEA9A1}"/>
          </ac:spMkLst>
        </pc:spChg>
        <pc:spChg chg="add del mod">
          <ac:chgData name="Tia Boyd" userId="b4e2a44e-dc52-4894-bef1-d9af3a8b4110" providerId="ADAL" clId="{1ED3A8F5-49C2-4E21-AC54-EA4FB1B1A324}" dt="2024-01-23T20:58:41.681" v="490" actId="6264"/>
          <ac:spMkLst>
            <pc:docMk/>
            <pc:sldMk cId="0" sldId="309"/>
            <ac:spMk id="3" creationId="{452A1C6D-4F8A-4BA3-86D0-3822EC10C905}"/>
          </ac:spMkLst>
        </pc:spChg>
        <pc:spChg chg="add del mod">
          <ac:chgData name="Tia Boyd" userId="b4e2a44e-dc52-4894-bef1-d9af3a8b4110" providerId="ADAL" clId="{1ED3A8F5-49C2-4E21-AC54-EA4FB1B1A324}" dt="2024-01-23T20:58:41.681" v="490" actId="6264"/>
          <ac:spMkLst>
            <pc:docMk/>
            <pc:sldMk cId="0" sldId="309"/>
            <ac:spMk id="4" creationId="{DD6B1126-2846-2B7D-6B85-C51A6A8FD1CC}"/>
          </ac:spMkLst>
        </pc:spChg>
        <pc:spChg chg="mod ord">
          <ac:chgData name="Tia Boyd" userId="b4e2a44e-dc52-4894-bef1-d9af3a8b4110" providerId="ADAL" clId="{1ED3A8F5-49C2-4E21-AC54-EA4FB1B1A324}" dt="2024-01-23T20:58:41.681" v="490" actId="6264"/>
          <ac:spMkLst>
            <pc:docMk/>
            <pc:sldMk cId="0" sldId="309"/>
            <ac:spMk id="6" creationId="{00000000-0000-0000-0000-000000000000}"/>
          </ac:spMkLst>
        </pc:spChg>
        <pc:spChg chg="mod ord">
          <ac:chgData name="Tia Boyd" userId="b4e2a44e-dc52-4894-bef1-d9af3a8b4110" providerId="ADAL" clId="{1ED3A8F5-49C2-4E21-AC54-EA4FB1B1A324}" dt="2024-01-23T20:58:41.681" v="490" actId="6264"/>
          <ac:spMkLst>
            <pc:docMk/>
            <pc:sldMk cId="0" sldId="309"/>
            <ac:spMk id="395266" creationId="{00000000-0000-0000-0000-000000000000}"/>
          </ac:spMkLst>
        </pc:spChg>
        <pc:spChg chg="mod ord">
          <ac:chgData name="Tia Boyd" userId="b4e2a44e-dc52-4894-bef1-d9af3a8b4110" providerId="ADAL" clId="{1ED3A8F5-49C2-4E21-AC54-EA4FB1B1A324}" dt="2024-01-23T20:58:44.942" v="491" actId="20577"/>
          <ac:spMkLst>
            <pc:docMk/>
            <pc:sldMk cId="0" sldId="309"/>
            <ac:spMk id="395267" creationId="{00000000-0000-0000-0000-000000000000}"/>
          </ac:spMkLst>
        </pc:spChg>
      </pc:sldChg>
      <pc:sldChg chg="modSp mod">
        <pc:chgData name="Tia Boyd" userId="b4e2a44e-dc52-4894-bef1-d9af3a8b4110" providerId="ADAL" clId="{1ED3A8F5-49C2-4E21-AC54-EA4FB1B1A324}" dt="2024-01-24T18:47:41.614" v="738" actId="20577"/>
        <pc:sldMkLst>
          <pc:docMk/>
          <pc:sldMk cId="3287141453" sldId="314"/>
        </pc:sldMkLst>
        <pc:spChg chg="mod">
          <ac:chgData name="Tia Boyd" userId="b4e2a44e-dc52-4894-bef1-d9af3a8b4110" providerId="ADAL" clId="{1ED3A8F5-49C2-4E21-AC54-EA4FB1B1A324}" dt="2024-01-24T18:47:41.614" v="738" actId="20577"/>
          <ac:spMkLst>
            <pc:docMk/>
            <pc:sldMk cId="3287141453" sldId="314"/>
            <ac:spMk id="214018" creationId="{D3488650-71CA-93CC-712D-B0FCBAF2A8B0}"/>
          </ac:spMkLst>
        </pc:spChg>
      </pc:sldChg>
      <pc:sldChg chg="addSp delSp modSp mod modClrScheme chgLayout">
        <pc:chgData name="Tia Boyd" userId="b4e2a44e-dc52-4894-bef1-d9af3a8b4110" providerId="ADAL" clId="{1ED3A8F5-49C2-4E21-AC54-EA4FB1B1A324}" dt="2024-01-23T20:57:36.037" v="465" actId="6264"/>
        <pc:sldMkLst>
          <pc:docMk/>
          <pc:sldMk cId="0" sldId="319"/>
        </pc:sldMkLst>
        <pc:spChg chg="add del mod">
          <ac:chgData name="Tia Boyd" userId="b4e2a44e-dc52-4894-bef1-d9af3a8b4110" providerId="ADAL" clId="{1ED3A8F5-49C2-4E21-AC54-EA4FB1B1A324}" dt="2024-01-23T20:57:36.037" v="465" actId="6264"/>
          <ac:spMkLst>
            <pc:docMk/>
            <pc:sldMk cId="0" sldId="319"/>
            <ac:spMk id="2" creationId="{34B2FC94-2880-0CB3-E245-71AD9DCCF16C}"/>
          </ac:spMkLst>
        </pc:spChg>
        <pc:spChg chg="mod ord">
          <ac:chgData name="Tia Boyd" userId="b4e2a44e-dc52-4894-bef1-d9af3a8b4110" providerId="ADAL" clId="{1ED3A8F5-49C2-4E21-AC54-EA4FB1B1A324}" dt="2024-01-23T20:57:36.037" v="465" actId="6264"/>
          <ac:spMkLst>
            <pc:docMk/>
            <pc:sldMk cId="0" sldId="319"/>
            <ac:spMk id="3" creationId="{4A2F42EB-7EB8-9511-B588-F7A67BE98FEB}"/>
          </ac:spMkLst>
        </pc:spChg>
        <pc:spChg chg="add del mod">
          <ac:chgData name="Tia Boyd" userId="b4e2a44e-dc52-4894-bef1-d9af3a8b4110" providerId="ADAL" clId="{1ED3A8F5-49C2-4E21-AC54-EA4FB1B1A324}" dt="2024-01-23T20:57:36.037" v="465" actId="6264"/>
          <ac:spMkLst>
            <pc:docMk/>
            <pc:sldMk cId="0" sldId="319"/>
            <ac:spMk id="4" creationId="{C1C23322-6944-0F4E-F242-B0F2F7F4416D}"/>
          </ac:spMkLst>
        </pc:spChg>
        <pc:spChg chg="add del mod">
          <ac:chgData name="Tia Boyd" userId="b4e2a44e-dc52-4894-bef1-d9af3a8b4110" providerId="ADAL" clId="{1ED3A8F5-49C2-4E21-AC54-EA4FB1B1A324}" dt="2024-01-23T20:57:36.037" v="465" actId="6264"/>
          <ac:spMkLst>
            <pc:docMk/>
            <pc:sldMk cId="0" sldId="319"/>
            <ac:spMk id="5" creationId="{B354BE60-4DF5-6130-8C80-A10EFA61DDEE}"/>
          </ac:spMkLst>
        </pc:spChg>
        <pc:spChg chg="mod ord">
          <ac:chgData name="Tia Boyd" userId="b4e2a44e-dc52-4894-bef1-d9af3a8b4110" providerId="ADAL" clId="{1ED3A8F5-49C2-4E21-AC54-EA4FB1B1A324}" dt="2024-01-23T20:57:36.037" v="465" actId="6264"/>
          <ac:spMkLst>
            <pc:docMk/>
            <pc:sldMk cId="0" sldId="319"/>
            <ac:spMk id="225282" creationId="{04720E92-95BD-3710-B6C6-C205016049D0}"/>
          </ac:spMkLst>
        </pc:spChg>
        <pc:spChg chg="mod ord">
          <ac:chgData name="Tia Boyd" userId="b4e2a44e-dc52-4894-bef1-d9af3a8b4110" providerId="ADAL" clId="{1ED3A8F5-49C2-4E21-AC54-EA4FB1B1A324}" dt="2024-01-23T20:57:36.037" v="465" actId="6264"/>
          <ac:spMkLst>
            <pc:docMk/>
            <pc:sldMk cId="0" sldId="319"/>
            <ac:spMk id="225283" creationId="{9DB27C57-1C6D-CE32-A303-6D2EE5A10F48}"/>
          </ac:spMkLst>
        </pc:spChg>
      </pc:sldChg>
      <pc:sldChg chg="addSp delSp modSp mod modClrScheme chgLayout">
        <pc:chgData name="Tia Boyd" userId="b4e2a44e-dc52-4894-bef1-d9af3a8b4110" providerId="ADAL" clId="{1ED3A8F5-49C2-4E21-AC54-EA4FB1B1A324}" dt="2024-01-23T20:57:37.979" v="466" actId="6264"/>
        <pc:sldMkLst>
          <pc:docMk/>
          <pc:sldMk cId="0" sldId="320"/>
        </pc:sldMkLst>
        <pc:spChg chg="add del mod">
          <ac:chgData name="Tia Boyd" userId="b4e2a44e-dc52-4894-bef1-d9af3a8b4110" providerId="ADAL" clId="{1ED3A8F5-49C2-4E21-AC54-EA4FB1B1A324}" dt="2024-01-23T20:57:37.979" v="466" actId="6264"/>
          <ac:spMkLst>
            <pc:docMk/>
            <pc:sldMk cId="0" sldId="320"/>
            <ac:spMk id="2" creationId="{42CC84B4-78B6-21C3-1524-B4E929796AB6}"/>
          </ac:spMkLst>
        </pc:spChg>
        <pc:spChg chg="mod ord">
          <ac:chgData name="Tia Boyd" userId="b4e2a44e-dc52-4894-bef1-d9af3a8b4110" providerId="ADAL" clId="{1ED3A8F5-49C2-4E21-AC54-EA4FB1B1A324}" dt="2024-01-23T20:57:37.979" v="466" actId="6264"/>
          <ac:spMkLst>
            <pc:docMk/>
            <pc:sldMk cId="0" sldId="320"/>
            <ac:spMk id="3" creationId="{0FB93DC1-D40A-43F0-67C4-C03BE81FDF60}"/>
          </ac:spMkLst>
        </pc:spChg>
        <pc:spChg chg="add del mod">
          <ac:chgData name="Tia Boyd" userId="b4e2a44e-dc52-4894-bef1-d9af3a8b4110" providerId="ADAL" clId="{1ED3A8F5-49C2-4E21-AC54-EA4FB1B1A324}" dt="2024-01-23T20:57:37.979" v="466" actId="6264"/>
          <ac:spMkLst>
            <pc:docMk/>
            <pc:sldMk cId="0" sldId="320"/>
            <ac:spMk id="4" creationId="{89478881-52A7-E82B-6219-552E2E0E54F5}"/>
          </ac:spMkLst>
        </pc:spChg>
        <pc:spChg chg="add del mod">
          <ac:chgData name="Tia Boyd" userId="b4e2a44e-dc52-4894-bef1-d9af3a8b4110" providerId="ADAL" clId="{1ED3A8F5-49C2-4E21-AC54-EA4FB1B1A324}" dt="2024-01-23T20:57:37.979" v="466" actId="6264"/>
          <ac:spMkLst>
            <pc:docMk/>
            <pc:sldMk cId="0" sldId="320"/>
            <ac:spMk id="5" creationId="{6678FFEA-145E-5405-D6AC-325210167D70}"/>
          </ac:spMkLst>
        </pc:spChg>
        <pc:spChg chg="mod ord">
          <ac:chgData name="Tia Boyd" userId="b4e2a44e-dc52-4894-bef1-d9af3a8b4110" providerId="ADAL" clId="{1ED3A8F5-49C2-4E21-AC54-EA4FB1B1A324}" dt="2024-01-23T20:57:37.979" v="466" actId="6264"/>
          <ac:spMkLst>
            <pc:docMk/>
            <pc:sldMk cId="0" sldId="320"/>
            <ac:spMk id="227330" creationId="{3CB0B37A-038D-759C-E321-968FD598E54C}"/>
          </ac:spMkLst>
        </pc:spChg>
        <pc:spChg chg="mod ord">
          <ac:chgData name="Tia Boyd" userId="b4e2a44e-dc52-4894-bef1-d9af3a8b4110" providerId="ADAL" clId="{1ED3A8F5-49C2-4E21-AC54-EA4FB1B1A324}" dt="2024-01-23T20:57:37.979" v="466" actId="6264"/>
          <ac:spMkLst>
            <pc:docMk/>
            <pc:sldMk cId="0" sldId="320"/>
            <ac:spMk id="227331" creationId="{83E07B92-FA9A-A58B-6BFA-D9D14A442ABA}"/>
          </ac:spMkLst>
        </pc:spChg>
      </pc:sldChg>
      <pc:sldChg chg="modSp mod modClrScheme chgLayout">
        <pc:chgData name="Tia Boyd" userId="b4e2a44e-dc52-4894-bef1-d9af3a8b4110" providerId="ADAL" clId="{1ED3A8F5-49C2-4E21-AC54-EA4FB1B1A324}" dt="2024-01-23T20:59:14.459" v="497" actId="1076"/>
        <pc:sldMkLst>
          <pc:docMk/>
          <pc:sldMk cId="0" sldId="323"/>
        </pc:sldMkLst>
        <pc:spChg chg="mod ord">
          <ac:chgData name="Tia Boyd" userId="b4e2a44e-dc52-4894-bef1-d9af3a8b4110" providerId="ADAL" clId="{1ED3A8F5-49C2-4E21-AC54-EA4FB1B1A324}" dt="2024-01-23T20:42:49.465" v="7" actId="700"/>
          <ac:spMkLst>
            <pc:docMk/>
            <pc:sldMk cId="0" sldId="323"/>
            <ac:spMk id="7" creationId="{00000000-0000-0000-0000-000000000000}"/>
          </ac:spMkLst>
        </pc:spChg>
        <pc:spChg chg="mod ord">
          <ac:chgData name="Tia Boyd" userId="b4e2a44e-dc52-4894-bef1-d9af3a8b4110" providerId="ADAL" clId="{1ED3A8F5-49C2-4E21-AC54-EA4FB1B1A324}" dt="2024-01-23T20:42:49.465" v="7" actId="700"/>
          <ac:spMkLst>
            <pc:docMk/>
            <pc:sldMk cId="0" sldId="323"/>
            <ac:spMk id="408578" creationId="{00000000-0000-0000-0000-000000000000}"/>
          </ac:spMkLst>
        </pc:spChg>
        <pc:spChg chg="mod ord">
          <ac:chgData name="Tia Boyd" userId="b4e2a44e-dc52-4894-bef1-d9af3a8b4110" providerId="ADAL" clId="{1ED3A8F5-49C2-4E21-AC54-EA4FB1B1A324}" dt="2024-01-23T20:42:49.465" v="7" actId="700"/>
          <ac:spMkLst>
            <pc:docMk/>
            <pc:sldMk cId="0" sldId="323"/>
            <ac:spMk id="408579" creationId="{00000000-0000-0000-0000-000000000000}"/>
          </ac:spMkLst>
        </pc:spChg>
        <pc:spChg chg="mod">
          <ac:chgData name="Tia Boyd" userId="b4e2a44e-dc52-4894-bef1-d9af3a8b4110" providerId="ADAL" clId="{1ED3A8F5-49C2-4E21-AC54-EA4FB1B1A324}" dt="2024-01-23T20:59:14.459" v="497" actId="1076"/>
          <ac:spMkLst>
            <pc:docMk/>
            <pc:sldMk cId="0" sldId="323"/>
            <ac:spMk id="408580" creationId="{00000000-0000-0000-0000-000000000000}"/>
          </ac:spMkLst>
        </pc:spChg>
      </pc:sldChg>
      <pc:sldChg chg="addSp delSp modSp mod modClrScheme chgLayout">
        <pc:chgData name="Tia Boyd" userId="b4e2a44e-dc52-4894-bef1-d9af3a8b4110" providerId="ADAL" clId="{1ED3A8F5-49C2-4E21-AC54-EA4FB1B1A324}" dt="2024-01-23T20:58:38.592" v="488" actId="6264"/>
        <pc:sldMkLst>
          <pc:docMk/>
          <pc:sldMk cId="0" sldId="333"/>
        </pc:sldMkLst>
        <pc:spChg chg="add del mod">
          <ac:chgData name="Tia Boyd" userId="b4e2a44e-dc52-4894-bef1-d9af3a8b4110" providerId="ADAL" clId="{1ED3A8F5-49C2-4E21-AC54-EA4FB1B1A324}" dt="2024-01-23T20:58:38.592" v="488" actId="6264"/>
          <ac:spMkLst>
            <pc:docMk/>
            <pc:sldMk cId="0" sldId="333"/>
            <ac:spMk id="2" creationId="{8C1C2989-B228-9824-E4AC-FDC56FD42A46}"/>
          </ac:spMkLst>
        </pc:spChg>
        <pc:spChg chg="add del mod">
          <ac:chgData name="Tia Boyd" userId="b4e2a44e-dc52-4894-bef1-d9af3a8b4110" providerId="ADAL" clId="{1ED3A8F5-49C2-4E21-AC54-EA4FB1B1A324}" dt="2024-01-23T20:58:38.592" v="488" actId="6264"/>
          <ac:spMkLst>
            <pc:docMk/>
            <pc:sldMk cId="0" sldId="333"/>
            <ac:spMk id="3" creationId="{BA5A3326-254F-B78D-4D4A-31F8147FE222}"/>
          </ac:spMkLst>
        </pc:spChg>
        <pc:spChg chg="add del mod">
          <ac:chgData name="Tia Boyd" userId="b4e2a44e-dc52-4894-bef1-d9af3a8b4110" providerId="ADAL" clId="{1ED3A8F5-49C2-4E21-AC54-EA4FB1B1A324}" dt="2024-01-23T20:58:38.592" v="488" actId="6264"/>
          <ac:spMkLst>
            <pc:docMk/>
            <pc:sldMk cId="0" sldId="333"/>
            <ac:spMk id="4" creationId="{593DB094-4DDF-DB42-5BAF-E5276958D27D}"/>
          </ac:spMkLst>
        </pc:spChg>
        <pc:spChg chg="mod ord">
          <ac:chgData name="Tia Boyd" userId="b4e2a44e-dc52-4894-bef1-d9af3a8b4110" providerId="ADAL" clId="{1ED3A8F5-49C2-4E21-AC54-EA4FB1B1A324}" dt="2024-01-23T20:58:38.592" v="488" actId="6264"/>
          <ac:spMkLst>
            <pc:docMk/>
            <pc:sldMk cId="0" sldId="333"/>
            <ac:spMk id="6" creationId="{00000000-0000-0000-0000-000000000000}"/>
          </ac:spMkLst>
        </pc:spChg>
        <pc:spChg chg="mod ord">
          <ac:chgData name="Tia Boyd" userId="b4e2a44e-dc52-4894-bef1-d9af3a8b4110" providerId="ADAL" clId="{1ED3A8F5-49C2-4E21-AC54-EA4FB1B1A324}" dt="2024-01-23T20:58:38.592" v="488" actId="6264"/>
          <ac:spMkLst>
            <pc:docMk/>
            <pc:sldMk cId="0" sldId="333"/>
            <ac:spMk id="424962" creationId="{00000000-0000-0000-0000-000000000000}"/>
          </ac:spMkLst>
        </pc:spChg>
        <pc:spChg chg="mod ord">
          <ac:chgData name="Tia Boyd" userId="b4e2a44e-dc52-4894-bef1-d9af3a8b4110" providerId="ADAL" clId="{1ED3A8F5-49C2-4E21-AC54-EA4FB1B1A324}" dt="2024-01-23T20:58:38.592" v="488" actId="6264"/>
          <ac:spMkLst>
            <pc:docMk/>
            <pc:sldMk cId="0" sldId="333"/>
            <ac:spMk id="424963" creationId="{00000000-0000-0000-0000-000000000000}"/>
          </ac:spMkLst>
        </pc:spChg>
      </pc:sldChg>
      <pc:sldChg chg="addSp delSp modSp mod modClrScheme chgLayout">
        <pc:chgData name="Tia Boyd" userId="b4e2a44e-dc52-4894-bef1-d9af3a8b4110" providerId="ADAL" clId="{1ED3A8F5-49C2-4E21-AC54-EA4FB1B1A324}" dt="2024-01-23T20:58:47.344" v="492" actId="6264"/>
        <pc:sldMkLst>
          <pc:docMk/>
          <pc:sldMk cId="0" sldId="339"/>
        </pc:sldMkLst>
        <pc:spChg chg="add del mod">
          <ac:chgData name="Tia Boyd" userId="b4e2a44e-dc52-4894-bef1-d9af3a8b4110" providerId="ADAL" clId="{1ED3A8F5-49C2-4E21-AC54-EA4FB1B1A324}" dt="2024-01-23T20:58:47.344" v="492" actId="6264"/>
          <ac:spMkLst>
            <pc:docMk/>
            <pc:sldMk cId="0" sldId="339"/>
            <ac:spMk id="2" creationId="{92B0E6D7-2A43-A9D6-9DBF-2A8BE6B951E2}"/>
          </ac:spMkLst>
        </pc:spChg>
        <pc:spChg chg="add del mod">
          <ac:chgData name="Tia Boyd" userId="b4e2a44e-dc52-4894-bef1-d9af3a8b4110" providerId="ADAL" clId="{1ED3A8F5-49C2-4E21-AC54-EA4FB1B1A324}" dt="2024-01-23T20:58:47.344" v="492" actId="6264"/>
          <ac:spMkLst>
            <pc:docMk/>
            <pc:sldMk cId="0" sldId="339"/>
            <ac:spMk id="3" creationId="{7C9D5F89-0455-4A49-D53D-ACC596568EE8}"/>
          </ac:spMkLst>
        </pc:spChg>
        <pc:spChg chg="add del mod">
          <ac:chgData name="Tia Boyd" userId="b4e2a44e-dc52-4894-bef1-d9af3a8b4110" providerId="ADAL" clId="{1ED3A8F5-49C2-4E21-AC54-EA4FB1B1A324}" dt="2024-01-23T20:58:47.344" v="492" actId="6264"/>
          <ac:spMkLst>
            <pc:docMk/>
            <pc:sldMk cId="0" sldId="339"/>
            <ac:spMk id="4" creationId="{654EE6DC-D6BC-AC93-2677-F74165517577}"/>
          </ac:spMkLst>
        </pc:spChg>
        <pc:spChg chg="mod ord">
          <ac:chgData name="Tia Boyd" userId="b4e2a44e-dc52-4894-bef1-d9af3a8b4110" providerId="ADAL" clId="{1ED3A8F5-49C2-4E21-AC54-EA4FB1B1A324}" dt="2024-01-23T20:58:47.344" v="492" actId="6264"/>
          <ac:spMkLst>
            <pc:docMk/>
            <pc:sldMk cId="0" sldId="339"/>
            <ac:spMk id="6" creationId="{00000000-0000-0000-0000-000000000000}"/>
          </ac:spMkLst>
        </pc:spChg>
        <pc:spChg chg="mod ord">
          <ac:chgData name="Tia Boyd" userId="b4e2a44e-dc52-4894-bef1-d9af3a8b4110" providerId="ADAL" clId="{1ED3A8F5-49C2-4E21-AC54-EA4FB1B1A324}" dt="2024-01-23T20:58:47.344" v="492" actId="6264"/>
          <ac:spMkLst>
            <pc:docMk/>
            <pc:sldMk cId="0" sldId="339"/>
            <ac:spMk id="433154" creationId="{00000000-0000-0000-0000-000000000000}"/>
          </ac:spMkLst>
        </pc:spChg>
        <pc:spChg chg="mod ord">
          <ac:chgData name="Tia Boyd" userId="b4e2a44e-dc52-4894-bef1-d9af3a8b4110" providerId="ADAL" clId="{1ED3A8F5-49C2-4E21-AC54-EA4FB1B1A324}" dt="2024-01-23T20:58:47.344" v="492" actId="6264"/>
          <ac:spMkLst>
            <pc:docMk/>
            <pc:sldMk cId="0" sldId="339"/>
            <ac:spMk id="433155" creationId="{00000000-0000-0000-0000-000000000000}"/>
          </ac:spMkLst>
        </pc:spChg>
      </pc:sldChg>
      <pc:sldChg chg="addSp delSp modSp mod modClrScheme chgLayout modNotesTx">
        <pc:chgData name="Tia Boyd" userId="b4e2a44e-dc52-4894-bef1-d9af3a8b4110" providerId="ADAL" clId="{1ED3A8F5-49C2-4E21-AC54-EA4FB1B1A324}" dt="2024-01-23T20:44:32.791" v="174" actId="33524"/>
        <pc:sldMkLst>
          <pc:docMk/>
          <pc:sldMk cId="0" sldId="494"/>
        </pc:sldMkLst>
        <pc:spChg chg="mod ord">
          <ac:chgData name="Tia Boyd" userId="b4e2a44e-dc52-4894-bef1-d9af3a8b4110" providerId="ADAL" clId="{1ED3A8F5-49C2-4E21-AC54-EA4FB1B1A324}" dt="2024-01-23T20:44:23.650" v="171" actId="6264"/>
          <ac:spMkLst>
            <pc:docMk/>
            <pc:sldMk cId="0" sldId="494"/>
            <ac:spMk id="3" creationId="{1524B88A-7522-4940-1FF9-5045B666235B}"/>
          </ac:spMkLst>
        </pc:spChg>
        <pc:spChg chg="add del mod ord">
          <ac:chgData name="Tia Boyd" userId="b4e2a44e-dc52-4894-bef1-d9af3a8b4110" providerId="ADAL" clId="{1ED3A8F5-49C2-4E21-AC54-EA4FB1B1A324}" dt="2024-01-23T20:44:23.650" v="171" actId="6264"/>
          <ac:spMkLst>
            <pc:docMk/>
            <pc:sldMk cId="0" sldId="494"/>
            <ac:spMk id="4" creationId="{8D40E744-5A62-9AD1-262F-C036850979C0}"/>
          </ac:spMkLst>
        </pc:spChg>
        <pc:spChg chg="add del mod">
          <ac:chgData name="Tia Boyd" userId="b4e2a44e-dc52-4894-bef1-d9af3a8b4110" providerId="ADAL" clId="{1ED3A8F5-49C2-4E21-AC54-EA4FB1B1A324}" dt="2024-01-23T20:44:23.650" v="171" actId="6264"/>
          <ac:spMkLst>
            <pc:docMk/>
            <pc:sldMk cId="0" sldId="494"/>
            <ac:spMk id="5" creationId="{44D38169-03BA-2C72-6218-802AC687414E}"/>
          </ac:spMkLst>
        </pc:spChg>
        <pc:spChg chg="add del mod">
          <ac:chgData name="Tia Boyd" userId="b4e2a44e-dc52-4894-bef1-d9af3a8b4110" providerId="ADAL" clId="{1ED3A8F5-49C2-4E21-AC54-EA4FB1B1A324}" dt="2024-01-23T20:44:23.650" v="171" actId="6264"/>
          <ac:spMkLst>
            <pc:docMk/>
            <pc:sldMk cId="0" sldId="494"/>
            <ac:spMk id="6" creationId="{3209DCCE-FEC2-B1A3-47A5-CF93E916D377}"/>
          </ac:spMkLst>
        </pc:spChg>
        <pc:spChg chg="add del mod ord">
          <ac:chgData name="Tia Boyd" userId="b4e2a44e-dc52-4894-bef1-d9af3a8b4110" providerId="ADAL" clId="{1ED3A8F5-49C2-4E21-AC54-EA4FB1B1A324}" dt="2024-01-23T20:44:26.472" v="172" actId="478"/>
          <ac:spMkLst>
            <pc:docMk/>
            <pc:sldMk cId="0" sldId="494"/>
            <ac:spMk id="7" creationId="{F5C2E399-BE76-1D48-D5B7-55F95D53B984}"/>
          </ac:spMkLst>
        </pc:spChg>
        <pc:spChg chg="mod ord">
          <ac:chgData name="Tia Boyd" userId="b4e2a44e-dc52-4894-bef1-d9af3a8b4110" providerId="ADAL" clId="{1ED3A8F5-49C2-4E21-AC54-EA4FB1B1A324}" dt="2024-01-23T20:44:23.650" v="171" actId="6264"/>
          <ac:spMkLst>
            <pc:docMk/>
            <pc:sldMk cId="0" sldId="494"/>
            <ac:spMk id="47106" creationId="{F270CF90-FE51-A02C-A36A-39D84CEE58EE}"/>
          </ac:spMkLst>
        </pc:spChg>
        <pc:picChg chg="mod">
          <ac:chgData name="Tia Boyd" userId="b4e2a44e-dc52-4894-bef1-d9af3a8b4110" providerId="ADAL" clId="{1ED3A8F5-49C2-4E21-AC54-EA4FB1B1A324}" dt="2024-01-23T20:44:28.133" v="173" actId="1076"/>
          <ac:picMkLst>
            <pc:docMk/>
            <pc:sldMk cId="0" sldId="494"/>
            <ac:picMk id="2" creationId="{E0A591E7-378C-0A1C-2C2F-E353F4665D80}"/>
          </ac:picMkLst>
        </pc:picChg>
      </pc:sldChg>
      <pc:sldChg chg="addSp delSp modSp mod modClrScheme chgLayout">
        <pc:chgData name="Tia Boyd" userId="b4e2a44e-dc52-4894-bef1-d9af3a8b4110" providerId="ADAL" clId="{1ED3A8F5-49C2-4E21-AC54-EA4FB1B1A324}" dt="2024-01-23T20:44:36.791" v="175" actId="478"/>
        <pc:sldMkLst>
          <pc:docMk/>
          <pc:sldMk cId="0" sldId="592"/>
        </pc:sldMkLst>
        <pc:spChg chg="mod ord">
          <ac:chgData name="Tia Boyd" userId="b4e2a44e-dc52-4894-bef1-d9af3a8b4110" providerId="ADAL" clId="{1ED3A8F5-49C2-4E21-AC54-EA4FB1B1A324}" dt="2024-01-23T20:42:22.020" v="1" actId="700"/>
          <ac:spMkLst>
            <pc:docMk/>
            <pc:sldMk cId="0" sldId="592"/>
            <ac:spMk id="2" creationId="{25D87D5A-174B-598A-7D03-6DD893DC6982}"/>
          </ac:spMkLst>
        </pc:spChg>
        <pc:spChg chg="add del mod ord">
          <ac:chgData name="Tia Boyd" userId="b4e2a44e-dc52-4894-bef1-d9af3a8b4110" providerId="ADAL" clId="{1ED3A8F5-49C2-4E21-AC54-EA4FB1B1A324}" dt="2024-01-23T20:44:36.791" v="175" actId="478"/>
          <ac:spMkLst>
            <pc:docMk/>
            <pc:sldMk cId="0" sldId="592"/>
            <ac:spMk id="3" creationId="{0802AFD7-79CA-5BD8-9943-5D00D8305F54}"/>
          </ac:spMkLst>
        </pc:spChg>
        <pc:spChg chg="mod ord">
          <ac:chgData name="Tia Boyd" userId="b4e2a44e-dc52-4894-bef1-d9af3a8b4110" providerId="ADAL" clId="{1ED3A8F5-49C2-4E21-AC54-EA4FB1B1A324}" dt="2024-01-23T20:42:22.020" v="1" actId="700"/>
          <ac:spMkLst>
            <pc:docMk/>
            <pc:sldMk cId="0" sldId="592"/>
            <ac:spMk id="48130" creationId="{E1C27AF9-4E54-79C8-5849-3A4748233B50}"/>
          </ac:spMkLst>
        </pc:spChg>
      </pc:sldChg>
      <pc:sldChg chg="modSp mod modClrScheme chgLayout modNotesTx">
        <pc:chgData name="Tia Boyd" userId="b4e2a44e-dc52-4894-bef1-d9af3a8b4110" providerId="ADAL" clId="{1ED3A8F5-49C2-4E21-AC54-EA4FB1B1A324}" dt="2024-01-24T18:47:56.081" v="755" actId="20577"/>
        <pc:sldMkLst>
          <pc:docMk/>
          <pc:sldMk cId="2686002094" sldId="649"/>
        </pc:sldMkLst>
        <pc:spChg chg="mod ord">
          <ac:chgData name="Tia Boyd" userId="b4e2a44e-dc52-4894-bef1-d9af3a8b4110" providerId="ADAL" clId="{1ED3A8F5-49C2-4E21-AC54-EA4FB1B1A324}" dt="2024-01-23T20:42:22.020" v="1" actId="700"/>
          <ac:spMkLst>
            <pc:docMk/>
            <pc:sldMk cId="2686002094" sldId="649"/>
            <ac:spMk id="2" creationId="{00000000-0000-0000-0000-000000000000}"/>
          </ac:spMkLst>
        </pc:spChg>
        <pc:spChg chg="mod ord">
          <ac:chgData name="Tia Boyd" userId="b4e2a44e-dc52-4894-bef1-d9af3a8b4110" providerId="ADAL" clId="{1ED3A8F5-49C2-4E21-AC54-EA4FB1B1A324}" dt="2024-01-23T20:42:22.020" v="1" actId="700"/>
          <ac:spMkLst>
            <pc:docMk/>
            <pc:sldMk cId="2686002094" sldId="649"/>
            <ac:spMk id="3" creationId="{A709CBC2-16E5-E9E7-D2B3-918FE62E73DC}"/>
          </ac:spMkLst>
        </pc:spChg>
        <pc:graphicFrameChg chg="mod ord">
          <ac:chgData name="Tia Boyd" userId="b4e2a44e-dc52-4894-bef1-d9af3a8b4110" providerId="ADAL" clId="{1ED3A8F5-49C2-4E21-AC54-EA4FB1B1A324}" dt="2024-01-23T20:42:22.020" v="1" actId="700"/>
          <ac:graphicFrameMkLst>
            <pc:docMk/>
            <pc:sldMk cId="2686002094" sldId="649"/>
            <ac:graphicFrameMk id="4" creationId="{00000000-0000-0000-0000-000000000000}"/>
          </ac:graphicFrameMkLst>
        </pc:graphicFrameChg>
      </pc:sldChg>
      <pc:sldChg chg="addSp delSp modSp mod modClrScheme chgLayout">
        <pc:chgData name="Tia Boyd" userId="b4e2a44e-dc52-4894-bef1-d9af3a8b4110" providerId="ADAL" clId="{1ED3A8F5-49C2-4E21-AC54-EA4FB1B1A324}" dt="2024-01-23T20:58:10.184" v="477" actId="1076"/>
        <pc:sldMkLst>
          <pc:docMk/>
          <pc:sldMk cId="3440632400" sldId="655"/>
        </pc:sldMkLst>
        <pc:spChg chg="mod ord">
          <ac:chgData name="Tia Boyd" userId="b4e2a44e-dc52-4894-bef1-d9af3a8b4110" providerId="ADAL" clId="{1ED3A8F5-49C2-4E21-AC54-EA4FB1B1A324}" dt="2024-01-23T20:57:40.260" v="467" actId="6264"/>
          <ac:spMkLst>
            <pc:docMk/>
            <pc:sldMk cId="3440632400" sldId="655"/>
            <ac:spMk id="2" creationId="{00000000-0000-0000-0000-000000000000}"/>
          </ac:spMkLst>
        </pc:spChg>
        <pc:spChg chg="mod ord">
          <ac:chgData name="Tia Boyd" userId="b4e2a44e-dc52-4894-bef1-d9af3a8b4110" providerId="ADAL" clId="{1ED3A8F5-49C2-4E21-AC54-EA4FB1B1A324}" dt="2024-01-23T20:57:40.293" v="468" actId="27636"/>
          <ac:spMkLst>
            <pc:docMk/>
            <pc:sldMk cId="3440632400" sldId="655"/>
            <ac:spMk id="3" creationId="{00000000-0000-0000-0000-000000000000}"/>
          </ac:spMkLst>
        </pc:spChg>
        <pc:spChg chg="mod ord">
          <ac:chgData name="Tia Boyd" userId="b4e2a44e-dc52-4894-bef1-d9af3a8b4110" providerId="ADAL" clId="{1ED3A8F5-49C2-4E21-AC54-EA4FB1B1A324}" dt="2024-01-23T20:57:40.260" v="467" actId="6264"/>
          <ac:spMkLst>
            <pc:docMk/>
            <pc:sldMk cId="3440632400" sldId="655"/>
            <ac:spMk id="5" creationId="{F408B1B8-2FA5-D801-7324-37837B576D9B}"/>
          </ac:spMkLst>
        </pc:spChg>
        <pc:spChg chg="add del mod">
          <ac:chgData name="Tia Boyd" userId="b4e2a44e-dc52-4894-bef1-d9af3a8b4110" providerId="ADAL" clId="{1ED3A8F5-49C2-4E21-AC54-EA4FB1B1A324}" dt="2024-01-23T20:57:40.260" v="467" actId="6264"/>
          <ac:spMkLst>
            <pc:docMk/>
            <pc:sldMk cId="3440632400" sldId="655"/>
            <ac:spMk id="6" creationId="{A1B49D8D-FCCD-D23C-2DD2-502A18FF637E}"/>
          </ac:spMkLst>
        </pc:spChg>
        <pc:spChg chg="add del mod">
          <ac:chgData name="Tia Boyd" userId="b4e2a44e-dc52-4894-bef1-d9af3a8b4110" providerId="ADAL" clId="{1ED3A8F5-49C2-4E21-AC54-EA4FB1B1A324}" dt="2024-01-23T20:57:40.260" v="467" actId="6264"/>
          <ac:spMkLst>
            <pc:docMk/>
            <pc:sldMk cId="3440632400" sldId="655"/>
            <ac:spMk id="7" creationId="{7B40E569-E1C0-3674-557C-9DE83BE2DE11}"/>
          </ac:spMkLst>
        </pc:spChg>
        <pc:spChg chg="add del mod">
          <ac:chgData name="Tia Boyd" userId="b4e2a44e-dc52-4894-bef1-d9af3a8b4110" providerId="ADAL" clId="{1ED3A8F5-49C2-4E21-AC54-EA4FB1B1A324}" dt="2024-01-23T20:57:40.260" v="467" actId="6264"/>
          <ac:spMkLst>
            <pc:docMk/>
            <pc:sldMk cId="3440632400" sldId="655"/>
            <ac:spMk id="8" creationId="{7A8FCAA9-E33C-F476-ACC6-D0850993DCC7}"/>
          </ac:spMkLst>
        </pc:spChg>
        <pc:picChg chg="del">
          <ac:chgData name="Tia Boyd" userId="b4e2a44e-dc52-4894-bef1-d9af3a8b4110" providerId="ADAL" clId="{1ED3A8F5-49C2-4E21-AC54-EA4FB1B1A324}" dt="2024-01-23T20:57:42.276" v="469" actId="478"/>
          <ac:picMkLst>
            <pc:docMk/>
            <pc:sldMk cId="3440632400" sldId="655"/>
            <ac:picMk id="4" creationId="{00000000-0000-0000-0000-000000000000}"/>
          </ac:picMkLst>
        </pc:picChg>
        <pc:picChg chg="add mod">
          <ac:chgData name="Tia Boyd" userId="b4e2a44e-dc52-4894-bef1-d9af3a8b4110" providerId="ADAL" clId="{1ED3A8F5-49C2-4E21-AC54-EA4FB1B1A324}" dt="2024-01-23T20:58:10.184" v="477" actId="1076"/>
          <ac:picMkLst>
            <pc:docMk/>
            <pc:sldMk cId="3440632400" sldId="655"/>
            <ac:picMk id="10" creationId="{FCB98F0E-E5DB-A7AE-52F5-FF279F73C6A4}"/>
          </ac:picMkLst>
        </pc:picChg>
      </pc:sldChg>
      <pc:sldChg chg="addSp delSp modSp mod modClrScheme modAnim chgLayout modNotes modNotesTx">
        <pc:chgData name="Tia Boyd" userId="b4e2a44e-dc52-4894-bef1-d9af3a8b4110" providerId="ADAL" clId="{1ED3A8F5-49C2-4E21-AC54-EA4FB1B1A324}" dt="2024-01-23T20:57:56.708" v="471" actId="27636"/>
        <pc:sldMkLst>
          <pc:docMk/>
          <pc:sldMk cId="3821784681" sldId="787"/>
        </pc:sldMkLst>
        <pc:spChg chg="mod ord">
          <ac:chgData name="Tia Boyd" userId="b4e2a44e-dc52-4894-bef1-d9af3a8b4110" providerId="ADAL" clId="{1ED3A8F5-49C2-4E21-AC54-EA4FB1B1A324}" dt="2024-01-23T20:55:27.356" v="417" actId="1076"/>
          <ac:spMkLst>
            <pc:docMk/>
            <pc:sldMk cId="3821784681" sldId="787"/>
            <ac:spMk id="6" creationId="{5B8F5D50-500F-4761-58A2-E69A984EB1D0}"/>
          </ac:spMkLst>
        </pc:spChg>
        <pc:spChg chg="add del mod ord">
          <ac:chgData name="Tia Boyd" userId="b4e2a44e-dc52-4894-bef1-d9af3a8b4110" providerId="ADAL" clId="{1ED3A8F5-49C2-4E21-AC54-EA4FB1B1A324}" dt="2024-01-23T20:54:22.797" v="335" actId="478"/>
          <ac:spMkLst>
            <pc:docMk/>
            <pc:sldMk cId="3821784681" sldId="787"/>
            <ac:spMk id="7" creationId="{4A3C2E05-2E0F-21B9-AACB-7242E8989594}"/>
          </ac:spMkLst>
        </pc:spChg>
        <pc:spChg chg="mod ord">
          <ac:chgData name="Tia Boyd" userId="b4e2a44e-dc52-4894-bef1-d9af3a8b4110" providerId="ADAL" clId="{1ED3A8F5-49C2-4E21-AC54-EA4FB1B1A324}" dt="2024-01-23T20:42:30.984" v="3" actId="700"/>
          <ac:spMkLst>
            <pc:docMk/>
            <pc:sldMk cId="3821784681" sldId="787"/>
            <ac:spMk id="236546"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47"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48"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49"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50"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51"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52"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53"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54"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55"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56"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57"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58"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59"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60"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61"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62"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63"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64"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65"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66"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67"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68"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69"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70"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71"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72"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83"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84"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85"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86"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87"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88"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89"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90"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91"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92"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93"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94"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95"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96"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97"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98"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599"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600"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601"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602"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603"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00"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01"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02"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03"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04"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05"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06"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07"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08"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09"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10"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11"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12" creationId="{00000000-0000-0000-0000-000000000000}"/>
          </ac:spMkLst>
        </pc:spChg>
        <pc:spChg chg="mod">
          <ac:chgData name="Tia Boyd" userId="b4e2a44e-dc52-4894-bef1-d9af3a8b4110" providerId="ADAL" clId="{1ED3A8F5-49C2-4E21-AC54-EA4FB1B1A324}" dt="2024-01-23T20:55:48.828" v="420" actId="1076"/>
          <ac:spMkLst>
            <pc:docMk/>
            <pc:sldMk cId="3821784681" sldId="787"/>
            <ac:spMk id="236713" creationId="{00000000-0000-0000-0000-000000000000}"/>
          </ac:spMkLst>
        </pc:spChg>
        <pc:grpChg chg="mod">
          <ac:chgData name="Tia Boyd" userId="b4e2a44e-dc52-4894-bef1-d9af3a8b4110" providerId="ADAL" clId="{1ED3A8F5-49C2-4E21-AC54-EA4FB1B1A324}" dt="2024-01-23T20:55:48.828" v="420" actId="1076"/>
          <ac:grpSpMkLst>
            <pc:docMk/>
            <pc:sldMk cId="3821784681" sldId="787"/>
            <ac:grpSpMk id="2" creationId="{00000000-0000-0000-0000-000000000000}"/>
          </ac:grpSpMkLst>
        </pc:grpChg>
        <pc:grpChg chg="mod">
          <ac:chgData name="Tia Boyd" userId="b4e2a44e-dc52-4894-bef1-d9af3a8b4110" providerId="ADAL" clId="{1ED3A8F5-49C2-4E21-AC54-EA4FB1B1A324}" dt="2024-01-23T20:55:48.828" v="420" actId="1076"/>
          <ac:grpSpMkLst>
            <pc:docMk/>
            <pc:sldMk cId="3821784681" sldId="787"/>
            <ac:grpSpMk id="3" creationId="{00000000-0000-0000-0000-000000000000}"/>
          </ac:grpSpMkLst>
        </pc:grpChg>
        <pc:grpChg chg="mod">
          <ac:chgData name="Tia Boyd" userId="b4e2a44e-dc52-4894-bef1-d9af3a8b4110" providerId="ADAL" clId="{1ED3A8F5-49C2-4E21-AC54-EA4FB1B1A324}" dt="2024-01-23T20:55:48.828" v="420" actId="1076"/>
          <ac:grpSpMkLst>
            <pc:docMk/>
            <pc:sldMk cId="3821784681" sldId="787"/>
            <ac:grpSpMk id="4" creationId="{00000000-0000-0000-0000-000000000000}"/>
          </ac:grpSpMkLst>
        </pc:grpChg>
        <pc:grpChg chg="mod">
          <ac:chgData name="Tia Boyd" userId="b4e2a44e-dc52-4894-bef1-d9af3a8b4110" providerId="ADAL" clId="{1ED3A8F5-49C2-4E21-AC54-EA4FB1B1A324}" dt="2024-01-23T20:55:48.828" v="420" actId="1076"/>
          <ac:grpSpMkLst>
            <pc:docMk/>
            <pc:sldMk cId="3821784681" sldId="787"/>
            <ac:grpSpMk id="5" creationId="{00000000-0000-0000-0000-000000000000}"/>
          </ac:grpSpMkLst>
        </pc:grpChg>
      </pc:sldChg>
      <pc:sldChg chg="addSp delSp modSp del mod modClrScheme chgLayout">
        <pc:chgData name="Tia Boyd" userId="b4e2a44e-dc52-4894-bef1-d9af3a8b4110" providerId="ADAL" clId="{1ED3A8F5-49C2-4E21-AC54-EA4FB1B1A324}" dt="2024-01-23T20:50:13.996" v="279" actId="47"/>
        <pc:sldMkLst>
          <pc:docMk/>
          <pc:sldMk cId="1780107887" sldId="886"/>
        </pc:sldMkLst>
        <pc:spChg chg="mod ord">
          <ac:chgData name="Tia Boyd" userId="b4e2a44e-dc52-4894-bef1-d9af3a8b4110" providerId="ADAL" clId="{1ED3A8F5-49C2-4E21-AC54-EA4FB1B1A324}" dt="2024-01-23T20:42:22.020" v="1" actId="700"/>
          <ac:spMkLst>
            <pc:docMk/>
            <pc:sldMk cId="1780107887" sldId="886"/>
            <ac:spMk id="2" creationId="{772DB95E-551D-485F-80D2-815BC8AF23E1}"/>
          </ac:spMkLst>
        </pc:spChg>
        <pc:spChg chg="del mod ord">
          <ac:chgData name="Tia Boyd" userId="b4e2a44e-dc52-4894-bef1-d9af3a8b4110" providerId="ADAL" clId="{1ED3A8F5-49C2-4E21-AC54-EA4FB1B1A324}" dt="2024-01-23T20:46:12.219" v="243" actId="478"/>
          <ac:spMkLst>
            <pc:docMk/>
            <pc:sldMk cId="1780107887" sldId="886"/>
            <ac:spMk id="3" creationId="{0F5B18BB-14D6-4B6F-89B5-A589FE6BD9D7}"/>
          </ac:spMkLst>
        </pc:spChg>
        <pc:spChg chg="mod ord">
          <ac:chgData name="Tia Boyd" userId="b4e2a44e-dc52-4894-bef1-d9af3a8b4110" providerId="ADAL" clId="{1ED3A8F5-49C2-4E21-AC54-EA4FB1B1A324}" dt="2024-01-23T20:42:22.020" v="1" actId="700"/>
          <ac:spMkLst>
            <pc:docMk/>
            <pc:sldMk cId="1780107887" sldId="886"/>
            <ac:spMk id="4" creationId="{91513197-C453-2120-A223-63071297C3CB}"/>
          </ac:spMkLst>
        </pc:spChg>
        <pc:spChg chg="del">
          <ac:chgData name="Tia Boyd" userId="b4e2a44e-dc52-4894-bef1-d9af3a8b4110" providerId="ADAL" clId="{1ED3A8F5-49C2-4E21-AC54-EA4FB1B1A324}" dt="2024-01-23T20:46:07.985" v="242" actId="478"/>
          <ac:spMkLst>
            <pc:docMk/>
            <pc:sldMk cId="1780107887" sldId="886"/>
            <ac:spMk id="6" creationId="{AD285D78-154C-4969-9200-36BADEBF1710}"/>
          </ac:spMkLst>
        </pc:spChg>
        <pc:spChg chg="add del mod">
          <ac:chgData name="Tia Boyd" userId="b4e2a44e-dc52-4894-bef1-d9af3a8b4110" providerId="ADAL" clId="{1ED3A8F5-49C2-4E21-AC54-EA4FB1B1A324}" dt="2024-01-23T20:46:17.546" v="244" actId="478"/>
          <ac:spMkLst>
            <pc:docMk/>
            <pc:sldMk cId="1780107887" sldId="886"/>
            <ac:spMk id="8" creationId="{186DC931-25D4-BB77-F34D-27ED78F1428E}"/>
          </ac:spMkLst>
        </pc:spChg>
        <pc:picChg chg="del">
          <ac:chgData name="Tia Boyd" userId="b4e2a44e-dc52-4894-bef1-d9af3a8b4110" providerId="ADAL" clId="{1ED3A8F5-49C2-4E21-AC54-EA4FB1B1A324}" dt="2024-01-23T20:46:07.985" v="242" actId="478"/>
          <ac:picMkLst>
            <pc:docMk/>
            <pc:sldMk cId="1780107887" sldId="886"/>
            <ac:picMk id="5" creationId="{EDA6BCE1-71EB-4D8F-848B-7E1B48371D78}"/>
          </ac:picMkLst>
        </pc:picChg>
      </pc:sldChg>
      <pc:sldChg chg="addSp delSp modSp mod modClrScheme delAnim modAnim chgLayout modNotesTx">
        <pc:chgData name="Tia Boyd" userId="b4e2a44e-dc52-4894-bef1-d9af3a8b4110" providerId="ADAL" clId="{1ED3A8F5-49C2-4E21-AC54-EA4FB1B1A324}" dt="2024-01-24T18:47:02.657" v="735" actId="1038"/>
        <pc:sldMkLst>
          <pc:docMk/>
          <pc:sldMk cId="3998199553" sldId="2353"/>
        </pc:sldMkLst>
        <pc:spChg chg="mod ord">
          <ac:chgData name="Tia Boyd" userId="b4e2a44e-dc52-4894-bef1-d9af3a8b4110" providerId="ADAL" clId="{1ED3A8F5-49C2-4E21-AC54-EA4FB1B1A324}" dt="2024-01-23T20:42:22.020" v="1" actId="700"/>
          <ac:spMkLst>
            <pc:docMk/>
            <pc:sldMk cId="3998199553" sldId="2353"/>
            <ac:spMk id="2" creationId="{85532364-1A44-4E18-AEEC-F5BD62BAA4E2}"/>
          </ac:spMkLst>
        </pc:spChg>
        <pc:spChg chg="mod ord">
          <ac:chgData name="Tia Boyd" userId="b4e2a44e-dc52-4894-bef1-d9af3a8b4110" providerId="ADAL" clId="{1ED3A8F5-49C2-4E21-AC54-EA4FB1B1A324}" dt="2024-01-24T18:43:10.810" v="601" actId="14100"/>
          <ac:spMkLst>
            <pc:docMk/>
            <pc:sldMk cId="3998199553" sldId="2353"/>
            <ac:spMk id="3" creationId="{4109B3A6-D960-419F-B6F8-CE1B0B6E5E24}"/>
          </ac:spMkLst>
        </pc:spChg>
        <pc:spChg chg="mod ord">
          <ac:chgData name="Tia Boyd" userId="b4e2a44e-dc52-4894-bef1-d9af3a8b4110" providerId="ADAL" clId="{1ED3A8F5-49C2-4E21-AC54-EA4FB1B1A324}" dt="2024-01-23T20:42:22.020" v="1" actId="700"/>
          <ac:spMkLst>
            <pc:docMk/>
            <pc:sldMk cId="3998199553" sldId="2353"/>
            <ac:spMk id="4" creationId="{94E75DAA-D2AD-AFDC-427C-44DCFDFD86D4}"/>
          </ac:spMkLst>
        </pc:spChg>
        <pc:spChg chg="del mod">
          <ac:chgData name="Tia Boyd" userId="b4e2a44e-dc52-4894-bef1-d9af3a8b4110" providerId="ADAL" clId="{1ED3A8F5-49C2-4E21-AC54-EA4FB1B1A324}" dt="2024-01-24T18:43:03.843" v="597" actId="478"/>
          <ac:spMkLst>
            <pc:docMk/>
            <pc:sldMk cId="3998199553" sldId="2353"/>
            <ac:spMk id="7" creationId="{23E4CC85-86DD-48E8-B608-AD898EE70F1E}"/>
          </ac:spMkLst>
        </pc:spChg>
        <pc:spChg chg="del">
          <ac:chgData name="Tia Boyd" userId="b4e2a44e-dc52-4894-bef1-d9af3a8b4110" providerId="ADAL" clId="{1ED3A8F5-49C2-4E21-AC54-EA4FB1B1A324}" dt="2024-01-24T18:43:04.480" v="598" actId="478"/>
          <ac:spMkLst>
            <pc:docMk/>
            <pc:sldMk cId="3998199553" sldId="2353"/>
            <ac:spMk id="8" creationId="{ED058B50-2343-47C8-9A86-2F6ECB529187}"/>
          </ac:spMkLst>
        </pc:spChg>
        <pc:spChg chg="add mod">
          <ac:chgData name="Tia Boyd" userId="b4e2a44e-dc52-4894-bef1-d9af3a8b4110" providerId="ADAL" clId="{1ED3A8F5-49C2-4E21-AC54-EA4FB1B1A324}" dt="2024-01-24T18:47:02.657" v="735" actId="1038"/>
          <ac:spMkLst>
            <pc:docMk/>
            <pc:sldMk cId="3998199553" sldId="2353"/>
            <ac:spMk id="9" creationId="{CC6A0299-0F78-1325-C505-99336F4FF7A9}"/>
          </ac:spMkLst>
        </pc:spChg>
        <pc:spChg chg="add mod">
          <ac:chgData name="Tia Boyd" userId="b4e2a44e-dc52-4894-bef1-d9af3a8b4110" providerId="ADAL" clId="{1ED3A8F5-49C2-4E21-AC54-EA4FB1B1A324}" dt="2024-01-24T18:46:50.345" v="729" actId="1038"/>
          <ac:spMkLst>
            <pc:docMk/>
            <pc:sldMk cId="3998199553" sldId="2353"/>
            <ac:spMk id="10" creationId="{9D582FB0-8A22-B726-25C2-31F510C259AE}"/>
          </ac:spMkLst>
        </pc:spChg>
        <pc:picChg chg="add mod">
          <ac:chgData name="Tia Boyd" userId="b4e2a44e-dc52-4894-bef1-d9af3a8b4110" providerId="ADAL" clId="{1ED3A8F5-49C2-4E21-AC54-EA4FB1B1A324}" dt="2024-01-24T18:43:07.440" v="600" actId="1076"/>
          <ac:picMkLst>
            <pc:docMk/>
            <pc:sldMk cId="3998199553" sldId="2353"/>
            <ac:picMk id="6" creationId="{827D685C-29C1-1CCC-0AEB-6FDA7FDE90D5}"/>
          </ac:picMkLst>
        </pc:picChg>
        <pc:picChg chg="add del">
          <ac:chgData name="Tia Boyd" userId="b4e2a44e-dc52-4894-bef1-d9af3a8b4110" providerId="ADAL" clId="{1ED3A8F5-49C2-4E21-AC54-EA4FB1B1A324}" dt="2024-01-24T18:43:03.105" v="596" actId="478"/>
          <ac:picMkLst>
            <pc:docMk/>
            <pc:sldMk cId="3998199553" sldId="2353"/>
            <ac:picMk id="1026" creationId="{29E00C39-4C88-4B83-B894-C3EBC73411C5}"/>
          </ac:picMkLst>
        </pc:picChg>
      </pc:sldChg>
      <pc:sldChg chg="addSp delSp modSp mod modClrScheme chgLayout">
        <pc:chgData name="Tia Boyd" userId="b4e2a44e-dc52-4894-bef1-d9af3a8b4110" providerId="ADAL" clId="{1ED3A8F5-49C2-4E21-AC54-EA4FB1B1A324}" dt="2024-01-23T20:45:30.370" v="233" actId="1076"/>
        <pc:sldMkLst>
          <pc:docMk/>
          <pc:sldMk cId="3911104264" sldId="2355"/>
        </pc:sldMkLst>
        <pc:spChg chg="mod ord">
          <ac:chgData name="Tia Boyd" userId="b4e2a44e-dc52-4894-bef1-d9af3a8b4110" providerId="ADAL" clId="{1ED3A8F5-49C2-4E21-AC54-EA4FB1B1A324}" dt="2024-01-23T20:42:22.020" v="1" actId="700"/>
          <ac:spMkLst>
            <pc:docMk/>
            <pc:sldMk cId="3911104264" sldId="2355"/>
            <ac:spMk id="2" creationId="{C750B834-FA14-487E-DC20-41558E9ABEC3}"/>
          </ac:spMkLst>
        </pc:spChg>
        <pc:spChg chg="add del mod ord">
          <ac:chgData name="Tia Boyd" userId="b4e2a44e-dc52-4894-bef1-d9af3a8b4110" providerId="ADAL" clId="{1ED3A8F5-49C2-4E21-AC54-EA4FB1B1A324}" dt="2024-01-23T20:45:27.127" v="232" actId="478"/>
          <ac:spMkLst>
            <pc:docMk/>
            <pc:sldMk cId="3911104264" sldId="2355"/>
            <ac:spMk id="4" creationId="{6D3CFE34-A135-F6CD-22B6-0DBD195ADEB0}"/>
          </ac:spMkLst>
        </pc:spChg>
        <pc:spChg chg="mod ord">
          <ac:chgData name="Tia Boyd" userId="b4e2a44e-dc52-4894-bef1-d9af3a8b4110" providerId="ADAL" clId="{1ED3A8F5-49C2-4E21-AC54-EA4FB1B1A324}" dt="2024-01-23T20:42:22.020" v="1" actId="700"/>
          <ac:spMkLst>
            <pc:docMk/>
            <pc:sldMk cId="3911104264" sldId="2355"/>
            <ac:spMk id="6" creationId="{00000000-0000-0000-0000-000000000000}"/>
          </ac:spMkLst>
        </pc:spChg>
        <pc:picChg chg="mod">
          <ac:chgData name="Tia Boyd" userId="b4e2a44e-dc52-4894-bef1-d9af3a8b4110" providerId="ADAL" clId="{1ED3A8F5-49C2-4E21-AC54-EA4FB1B1A324}" dt="2024-01-23T20:45:30.370" v="233" actId="1076"/>
          <ac:picMkLst>
            <pc:docMk/>
            <pc:sldMk cId="3911104264" sldId="2355"/>
            <ac:picMk id="5" creationId="{B782E6E7-23EC-49D6-8F91-275C72910B2D}"/>
          </ac:picMkLst>
        </pc:picChg>
        <pc:picChg chg="mod">
          <ac:chgData name="Tia Boyd" userId="b4e2a44e-dc52-4894-bef1-d9af3a8b4110" providerId="ADAL" clId="{1ED3A8F5-49C2-4E21-AC54-EA4FB1B1A324}" dt="2024-01-23T20:45:30.370" v="233" actId="1076"/>
          <ac:picMkLst>
            <pc:docMk/>
            <pc:sldMk cId="3911104264" sldId="2355"/>
            <ac:picMk id="8" creationId="{5A42E92C-253C-4199-A722-FA0D76490567}"/>
          </ac:picMkLst>
        </pc:picChg>
        <pc:picChg chg="mod">
          <ac:chgData name="Tia Boyd" userId="b4e2a44e-dc52-4894-bef1-d9af3a8b4110" providerId="ADAL" clId="{1ED3A8F5-49C2-4E21-AC54-EA4FB1B1A324}" dt="2024-01-23T20:45:30.370" v="233" actId="1076"/>
          <ac:picMkLst>
            <pc:docMk/>
            <pc:sldMk cId="3911104264" sldId="2355"/>
            <ac:picMk id="11" creationId="{D246BC5F-B76F-4C30-9D29-D9BC79F4149F}"/>
          </ac:picMkLst>
        </pc:picChg>
      </pc:sldChg>
      <pc:sldChg chg="addSp delSp modSp mod modClrScheme chgLayout">
        <pc:chgData name="Tia Boyd" userId="b4e2a44e-dc52-4894-bef1-d9af3a8b4110" providerId="ADAL" clId="{1ED3A8F5-49C2-4E21-AC54-EA4FB1B1A324}" dt="2024-01-23T20:45:44.341" v="239" actId="1076"/>
        <pc:sldMkLst>
          <pc:docMk/>
          <pc:sldMk cId="522285435" sldId="2356"/>
        </pc:sldMkLst>
        <pc:spChg chg="mod ord">
          <ac:chgData name="Tia Boyd" userId="b4e2a44e-dc52-4894-bef1-d9af3a8b4110" providerId="ADAL" clId="{1ED3A8F5-49C2-4E21-AC54-EA4FB1B1A324}" dt="2024-01-23T20:42:22.020" v="1" actId="700"/>
          <ac:spMkLst>
            <pc:docMk/>
            <pc:sldMk cId="522285435" sldId="2356"/>
            <ac:spMk id="2" creationId="{866DC4F4-0115-4609-B570-3A05F8F3996D}"/>
          </ac:spMkLst>
        </pc:spChg>
        <pc:spChg chg="add del mod ord">
          <ac:chgData name="Tia Boyd" userId="b4e2a44e-dc52-4894-bef1-d9af3a8b4110" providerId="ADAL" clId="{1ED3A8F5-49C2-4E21-AC54-EA4FB1B1A324}" dt="2024-01-23T20:45:33.952" v="234" actId="478"/>
          <ac:spMkLst>
            <pc:docMk/>
            <pc:sldMk cId="522285435" sldId="2356"/>
            <ac:spMk id="4" creationId="{8D7678AD-F6DE-65C6-A3B7-610A68286980}"/>
          </ac:spMkLst>
        </pc:spChg>
        <pc:spChg chg="mod ord">
          <ac:chgData name="Tia Boyd" userId="b4e2a44e-dc52-4894-bef1-d9af3a8b4110" providerId="ADAL" clId="{1ED3A8F5-49C2-4E21-AC54-EA4FB1B1A324}" dt="2024-01-23T20:45:42.195" v="238" actId="404"/>
          <ac:spMkLst>
            <pc:docMk/>
            <pc:sldMk cId="522285435" sldId="2356"/>
            <ac:spMk id="6" creationId="{00000000-0000-0000-0000-000000000000}"/>
          </ac:spMkLst>
        </pc:spChg>
        <pc:picChg chg="mod">
          <ac:chgData name="Tia Boyd" userId="b4e2a44e-dc52-4894-bef1-d9af3a8b4110" providerId="ADAL" clId="{1ED3A8F5-49C2-4E21-AC54-EA4FB1B1A324}" dt="2024-01-23T20:45:37.050" v="235" actId="1076"/>
          <ac:picMkLst>
            <pc:docMk/>
            <pc:sldMk cId="522285435" sldId="2356"/>
            <ac:picMk id="5" creationId="{1783883A-DEE9-4D92-899D-41710415A942}"/>
          </ac:picMkLst>
        </pc:picChg>
        <pc:picChg chg="mod">
          <ac:chgData name="Tia Boyd" userId="b4e2a44e-dc52-4894-bef1-d9af3a8b4110" providerId="ADAL" clId="{1ED3A8F5-49C2-4E21-AC54-EA4FB1B1A324}" dt="2024-01-23T20:45:44.341" v="239" actId="1076"/>
          <ac:picMkLst>
            <pc:docMk/>
            <pc:sldMk cId="522285435" sldId="2356"/>
            <ac:picMk id="10" creationId="{8236737D-61DB-4316-8043-28832935D70B}"/>
          </ac:picMkLst>
        </pc:picChg>
      </pc:sldChg>
      <pc:sldChg chg="addSp delSp modSp mod modClrScheme chgLayout modNotesTx">
        <pc:chgData name="Tia Boyd" userId="b4e2a44e-dc52-4894-bef1-d9af3a8b4110" providerId="ADAL" clId="{1ED3A8F5-49C2-4E21-AC54-EA4FB1B1A324}" dt="2024-01-24T18:48:23.434" v="762" actId="20577"/>
        <pc:sldMkLst>
          <pc:docMk/>
          <pc:sldMk cId="3072823275" sldId="2370"/>
        </pc:sldMkLst>
        <pc:spChg chg="mod">
          <ac:chgData name="Tia Boyd" userId="b4e2a44e-dc52-4894-bef1-d9af3a8b4110" providerId="ADAL" clId="{1ED3A8F5-49C2-4E21-AC54-EA4FB1B1A324}" dt="2024-01-23T20:45:52.856" v="241" actId="1076"/>
          <ac:spMkLst>
            <pc:docMk/>
            <pc:sldMk cId="3072823275" sldId="2370"/>
            <ac:spMk id="2" creationId="{350C3CBC-6E2B-48EB-9679-C65847388EFA}"/>
          </ac:spMkLst>
        </pc:spChg>
        <pc:spChg chg="mod">
          <ac:chgData name="Tia Boyd" userId="b4e2a44e-dc52-4894-bef1-d9af3a8b4110" providerId="ADAL" clId="{1ED3A8F5-49C2-4E21-AC54-EA4FB1B1A324}" dt="2024-01-23T20:45:52.856" v="241" actId="1076"/>
          <ac:spMkLst>
            <pc:docMk/>
            <pc:sldMk cId="3072823275" sldId="2370"/>
            <ac:spMk id="5" creationId="{2D5A66F4-37F4-4C56-A1ED-F310AF6DFFE6}"/>
          </ac:spMkLst>
        </pc:spChg>
        <pc:spChg chg="mod ord">
          <ac:chgData name="Tia Boyd" userId="b4e2a44e-dc52-4894-bef1-d9af3a8b4110" providerId="ADAL" clId="{1ED3A8F5-49C2-4E21-AC54-EA4FB1B1A324}" dt="2024-01-24T18:48:15.858" v="759" actId="20577"/>
          <ac:spMkLst>
            <pc:docMk/>
            <pc:sldMk cId="3072823275" sldId="2370"/>
            <ac:spMk id="6" creationId="{00000000-0000-0000-0000-000000000000}"/>
          </ac:spMkLst>
        </pc:spChg>
        <pc:spChg chg="mod ord">
          <ac:chgData name="Tia Boyd" userId="b4e2a44e-dc52-4894-bef1-d9af3a8b4110" providerId="ADAL" clId="{1ED3A8F5-49C2-4E21-AC54-EA4FB1B1A324}" dt="2024-01-23T20:42:22.020" v="1" actId="700"/>
          <ac:spMkLst>
            <pc:docMk/>
            <pc:sldMk cId="3072823275" sldId="2370"/>
            <ac:spMk id="7" creationId="{7C9946F2-D972-592B-D444-E149F3BB5FA3}"/>
          </ac:spMkLst>
        </pc:spChg>
        <pc:spChg chg="del mod ord">
          <ac:chgData name="Tia Boyd" userId="b4e2a44e-dc52-4894-bef1-d9af3a8b4110" providerId="ADAL" clId="{1ED3A8F5-49C2-4E21-AC54-EA4FB1B1A324}" dt="2024-01-23T20:42:22.020" v="1" actId="700"/>
          <ac:spMkLst>
            <pc:docMk/>
            <pc:sldMk cId="3072823275" sldId="2370"/>
            <ac:spMk id="8" creationId="{0E5149DA-22AE-44E7-885F-DEFA77D1CAE7}"/>
          </ac:spMkLst>
        </pc:spChg>
        <pc:spChg chg="mod">
          <ac:chgData name="Tia Boyd" userId="b4e2a44e-dc52-4894-bef1-d9af3a8b4110" providerId="ADAL" clId="{1ED3A8F5-49C2-4E21-AC54-EA4FB1B1A324}" dt="2024-01-23T20:45:52.856" v="241" actId="1076"/>
          <ac:spMkLst>
            <pc:docMk/>
            <pc:sldMk cId="3072823275" sldId="2370"/>
            <ac:spMk id="9" creationId="{00000000-0000-0000-0000-000000000000}"/>
          </ac:spMkLst>
        </pc:spChg>
        <pc:spChg chg="del">
          <ac:chgData name="Tia Boyd" userId="b4e2a44e-dc52-4894-bef1-d9af3a8b4110" providerId="ADAL" clId="{1ED3A8F5-49C2-4E21-AC54-EA4FB1B1A324}" dt="2024-01-23T20:42:22.020" v="1" actId="700"/>
          <ac:spMkLst>
            <pc:docMk/>
            <pc:sldMk cId="3072823275" sldId="2370"/>
            <ac:spMk id="10" creationId="{C7840506-9E68-42E0-9A7A-E6BD9DC729BF}"/>
          </ac:spMkLst>
        </pc:spChg>
        <pc:spChg chg="add del mod ord">
          <ac:chgData name="Tia Boyd" userId="b4e2a44e-dc52-4894-bef1-d9af3a8b4110" providerId="ADAL" clId="{1ED3A8F5-49C2-4E21-AC54-EA4FB1B1A324}" dt="2024-01-23T20:45:47.897" v="240" actId="478"/>
          <ac:spMkLst>
            <pc:docMk/>
            <pc:sldMk cId="3072823275" sldId="2370"/>
            <ac:spMk id="11" creationId="{CFE4FC88-B7DE-572C-6C77-309A5D720852}"/>
          </ac:spMkLst>
        </pc:spChg>
        <pc:picChg chg="mod">
          <ac:chgData name="Tia Boyd" userId="b4e2a44e-dc52-4894-bef1-d9af3a8b4110" providerId="ADAL" clId="{1ED3A8F5-49C2-4E21-AC54-EA4FB1B1A324}" dt="2024-01-23T20:45:52.856" v="241" actId="1076"/>
          <ac:picMkLst>
            <pc:docMk/>
            <pc:sldMk cId="3072823275" sldId="2370"/>
            <ac:picMk id="4" creationId="{00000000-0000-0000-0000-000000000000}"/>
          </ac:picMkLst>
        </pc:picChg>
      </pc:sldChg>
      <pc:sldChg chg="modSp del mod modClrScheme chgLayout">
        <pc:chgData name="Tia Boyd" userId="b4e2a44e-dc52-4894-bef1-d9af3a8b4110" providerId="ADAL" clId="{1ED3A8F5-49C2-4E21-AC54-EA4FB1B1A324}" dt="2024-01-23T20:56:48.141" v="421" actId="47"/>
        <pc:sldMkLst>
          <pc:docMk/>
          <pc:sldMk cId="3570997161" sldId="2380"/>
        </pc:sldMkLst>
        <pc:spChg chg="mod ord">
          <ac:chgData name="Tia Boyd" userId="b4e2a44e-dc52-4894-bef1-d9af3a8b4110" providerId="ADAL" clId="{1ED3A8F5-49C2-4E21-AC54-EA4FB1B1A324}" dt="2024-01-23T20:42:55.233" v="10" actId="27636"/>
          <ac:spMkLst>
            <pc:docMk/>
            <pc:sldMk cId="3570997161" sldId="2380"/>
            <ac:spMk id="2" creationId="{772DB95E-551D-485F-80D2-815BC8AF23E1}"/>
          </ac:spMkLst>
        </pc:spChg>
        <pc:spChg chg="mod ord">
          <ac:chgData name="Tia Boyd" userId="b4e2a44e-dc52-4894-bef1-d9af3a8b4110" providerId="ADAL" clId="{1ED3A8F5-49C2-4E21-AC54-EA4FB1B1A324}" dt="2024-01-23T20:42:30.984" v="3" actId="700"/>
          <ac:spMkLst>
            <pc:docMk/>
            <pc:sldMk cId="3570997161" sldId="2380"/>
            <ac:spMk id="3" creationId="{0F5B18BB-14D6-4B6F-89B5-A589FE6BD9D7}"/>
          </ac:spMkLst>
        </pc:spChg>
        <pc:spChg chg="mod ord">
          <ac:chgData name="Tia Boyd" userId="b4e2a44e-dc52-4894-bef1-d9af3a8b4110" providerId="ADAL" clId="{1ED3A8F5-49C2-4E21-AC54-EA4FB1B1A324}" dt="2024-01-23T20:42:30.984" v="3" actId="700"/>
          <ac:spMkLst>
            <pc:docMk/>
            <pc:sldMk cId="3570997161" sldId="2380"/>
            <ac:spMk id="4" creationId="{90FE76CC-3658-2950-93FF-03B61FBD7A90}"/>
          </ac:spMkLst>
        </pc:spChg>
      </pc:sldChg>
      <pc:sldChg chg="addSp delSp modSp mod modClrScheme chgLayout">
        <pc:chgData name="Tia Boyd" userId="b4e2a44e-dc52-4894-bef1-d9af3a8b4110" providerId="ADAL" clId="{1ED3A8F5-49C2-4E21-AC54-EA4FB1B1A324}" dt="2024-01-23T20:45:23.453" v="231" actId="1076"/>
        <pc:sldMkLst>
          <pc:docMk/>
          <pc:sldMk cId="3292922111" sldId="2396"/>
        </pc:sldMkLst>
        <pc:spChg chg="mod ord">
          <ac:chgData name="Tia Boyd" userId="b4e2a44e-dc52-4894-bef1-d9af3a8b4110" providerId="ADAL" clId="{1ED3A8F5-49C2-4E21-AC54-EA4FB1B1A324}" dt="2024-01-23T20:42:22.020" v="1" actId="700"/>
          <ac:spMkLst>
            <pc:docMk/>
            <pc:sldMk cId="3292922111" sldId="2396"/>
            <ac:spMk id="2" creationId="{70B98E9C-B683-72FF-3770-3E3F0DC234EA}"/>
          </ac:spMkLst>
        </pc:spChg>
        <pc:spChg chg="add del mod ord">
          <ac:chgData name="Tia Boyd" userId="b4e2a44e-dc52-4894-bef1-d9af3a8b4110" providerId="ADAL" clId="{1ED3A8F5-49C2-4E21-AC54-EA4FB1B1A324}" dt="2024-01-23T20:45:07.457" v="226" actId="478"/>
          <ac:spMkLst>
            <pc:docMk/>
            <pc:sldMk cId="3292922111" sldId="2396"/>
            <ac:spMk id="5" creationId="{7A4046B5-36DF-7C19-64AF-ACDAA274DDE3}"/>
          </ac:spMkLst>
        </pc:spChg>
        <pc:spChg chg="mod ord">
          <ac:chgData name="Tia Boyd" userId="b4e2a44e-dc52-4894-bef1-d9af3a8b4110" providerId="ADAL" clId="{1ED3A8F5-49C2-4E21-AC54-EA4FB1B1A324}" dt="2024-01-23T20:45:16.432" v="229" actId="404"/>
          <ac:spMkLst>
            <pc:docMk/>
            <pc:sldMk cId="3292922111" sldId="2396"/>
            <ac:spMk id="6" creationId="{00000000-0000-0000-0000-000000000000}"/>
          </ac:spMkLst>
        </pc:spChg>
        <pc:spChg chg="mod">
          <ac:chgData name="Tia Boyd" userId="b4e2a44e-dc52-4894-bef1-d9af3a8b4110" providerId="ADAL" clId="{1ED3A8F5-49C2-4E21-AC54-EA4FB1B1A324}" dt="2024-01-23T20:45:21.936" v="230" actId="1076"/>
          <ac:spMkLst>
            <pc:docMk/>
            <pc:sldMk cId="3292922111" sldId="2396"/>
            <ac:spMk id="9" creationId="{00000000-0000-0000-0000-000000000000}"/>
          </ac:spMkLst>
        </pc:spChg>
        <pc:picChg chg="mod">
          <ac:chgData name="Tia Boyd" userId="b4e2a44e-dc52-4894-bef1-d9af3a8b4110" providerId="ADAL" clId="{1ED3A8F5-49C2-4E21-AC54-EA4FB1B1A324}" dt="2024-01-23T20:45:23.453" v="231" actId="1076"/>
          <ac:picMkLst>
            <pc:docMk/>
            <pc:sldMk cId="3292922111" sldId="2396"/>
            <ac:picMk id="4" creationId="{C3F2A62E-E13E-45D3-BB8D-642FE0684B97}"/>
          </ac:picMkLst>
        </pc:picChg>
        <pc:picChg chg="mod">
          <ac:chgData name="Tia Boyd" userId="b4e2a44e-dc52-4894-bef1-d9af3a8b4110" providerId="ADAL" clId="{1ED3A8F5-49C2-4E21-AC54-EA4FB1B1A324}" dt="2024-01-23T20:45:21.936" v="230" actId="1076"/>
          <ac:picMkLst>
            <pc:docMk/>
            <pc:sldMk cId="3292922111" sldId="2396"/>
            <ac:picMk id="7" creationId="{00000000-0000-0000-0000-000000000000}"/>
          </ac:picMkLst>
        </pc:picChg>
      </pc:sldChg>
      <pc:sldChg chg="addSp delSp modSp mod modClrScheme modAnim chgLayout">
        <pc:chgData name="Tia Boyd" userId="b4e2a44e-dc52-4894-bef1-d9af3a8b4110" providerId="ADAL" clId="{1ED3A8F5-49C2-4E21-AC54-EA4FB1B1A324}" dt="2024-01-23T20:43:05.991" v="19" actId="478"/>
        <pc:sldMkLst>
          <pc:docMk/>
          <pc:sldMk cId="4192488863" sldId="2397"/>
        </pc:sldMkLst>
        <pc:spChg chg="add mod ord">
          <ac:chgData name="Tia Boyd" userId="b4e2a44e-dc52-4894-bef1-d9af3a8b4110" providerId="ADAL" clId="{1ED3A8F5-49C2-4E21-AC54-EA4FB1B1A324}" dt="2024-01-23T20:43:02.123" v="16" actId="207"/>
          <ac:spMkLst>
            <pc:docMk/>
            <pc:sldMk cId="4192488863" sldId="2397"/>
            <ac:spMk id="3" creationId="{2655BB92-489C-5388-5E14-12BAE38D001C}"/>
          </ac:spMkLst>
        </pc:spChg>
        <pc:spChg chg="del">
          <ac:chgData name="Tia Boyd" userId="b4e2a44e-dc52-4894-bef1-d9af3a8b4110" providerId="ADAL" clId="{1ED3A8F5-49C2-4E21-AC54-EA4FB1B1A324}" dt="2024-01-23T20:43:05.238" v="18" actId="478"/>
          <ac:spMkLst>
            <pc:docMk/>
            <pc:sldMk cId="4192488863" sldId="2397"/>
            <ac:spMk id="88066" creationId="{00000000-0000-0000-0000-000000000000}"/>
          </ac:spMkLst>
        </pc:spChg>
        <pc:spChg chg="del mod">
          <ac:chgData name="Tia Boyd" userId="b4e2a44e-dc52-4894-bef1-d9af3a8b4110" providerId="ADAL" clId="{1ED3A8F5-49C2-4E21-AC54-EA4FB1B1A324}" dt="2024-01-23T20:43:05.991" v="19" actId="478"/>
          <ac:spMkLst>
            <pc:docMk/>
            <pc:sldMk cId="4192488863" sldId="2397"/>
            <ac:spMk id="306179" creationId="{00000000-0000-0000-0000-000000000000}"/>
          </ac:spMkLst>
        </pc:spChg>
        <pc:grpChg chg="del">
          <ac:chgData name="Tia Boyd" userId="b4e2a44e-dc52-4894-bef1-d9af3a8b4110" providerId="ADAL" clId="{1ED3A8F5-49C2-4E21-AC54-EA4FB1B1A324}" dt="2024-01-23T20:43:04.431" v="17" actId="478"/>
          <ac:grpSpMkLst>
            <pc:docMk/>
            <pc:sldMk cId="4192488863" sldId="2397"/>
            <ac:grpSpMk id="2" creationId="{00000000-0000-0000-0000-000000000000}"/>
          </ac:grpSpMkLst>
        </pc:grpChg>
      </pc:sldChg>
      <pc:sldChg chg="modSp mod modClrScheme chgLayout">
        <pc:chgData name="Tia Boyd" userId="b4e2a44e-dc52-4894-bef1-d9af3a8b4110" providerId="ADAL" clId="{1ED3A8F5-49C2-4E21-AC54-EA4FB1B1A324}" dt="2024-01-23T20:42:34.794" v="4" actId="700"/>
        <pc:sldMkLst>
          <pc:docMk/>
          <pc:sldMk cId="3526624702" sldId="2398"/>
        </pc:sldMkLst>
        <pc:spChg chg="mod ord">
          <ac:chgData name="Tia Boyd" userId="b4e2a44e-dc52-4894-bef1-d9af3a8b4110" providerId="ADAL" clId="{1ED3A8F5-49C2-4E21-AC54-EA4FB1B1A324}" dt="2024-01-23T20:42:34.794" v="4" actId="700"/>
          <ac:spMkLst>
            <pc:docMk/>
            <pc:sldMk cId="3526624702" sldId="2398"/>
            <ac:spMk id="4" creationId="{D5F02A28-9BD1-1D11-2FC1-11ED0E391880}"/>
          </ac:spMkLst>
        </pc:spChg>
      </pc:sldChg>
      <pc:sldChg chg="modSp mod modClrScheme chgLayout">
        <pc:chgData name="Tia Boyd" userId="b4e2a44e-dc52-4894-bef1-d9af3a8b4110" providerId="ADAL" clId="{1ED3A8F5-49C2-4E21-AC54-EA4FB1B1A324}" dt="2024-01-23T20:42:25.903" v="2" actId="700"/>
        <pc:sldMkLst>
          <pc:docMk/>
          <pc:sldMk cId="2673647826" sldId="2399"/>
        </pc:sldMkLst>
        <pc:spChg chg="mod ord">
          <ac:chgData name="Tia Boyd" userId="b4e2a44e-dc52-4894-bef1-d9af3a8b4110" providerId="ADAL" clId="{1ED3A8F5-49C2-4E21-AC54-EA4FB1B1A324}" dt="2024-01-23T20:42:25.903" v="2" actId="700"/>
          <ac:spMkLst>
            <pc:docMk/>
            <pc:sldMk cId="2673647826" sldId="2399"/>
            <ac:spMk id="4" creationId="{D5F02A28-9BD1-1D11-2FC1-11ED0E391880}"/>
          </ac:spMkLst>
        </pc:spChg>
      </pc:sldChg>
      <pc:sldChg chg="modSp mod modClrScheme chgLayout">
        <pc:chgData name="Tia Boyd" userId="b4e2a44e-dc52-4894-bef1-d9af3a8b4110" providerId="ADAL" clId="{1ED3A8F5-49C2-4E21-AC54-EA4FB1B1A324}" dt="2024-01-23T20:42:43.690" v="6" actId="700"/>
        <pc:sldMkLst>
          <pc:docMk/>
          <pc:sldMk cId="134341926" sldId="2401"/>
        </pc:sldMkLst>
        <pc:spChg chg="mod ord">
          <ac:chgData name="Tia Boyd" userId="b4e2a44e-dc52-4894-bef1-d9af3a8b4110" providerId="ADAL" clId="{1ED3A8F5-49C2-4E21-AC54-EA4FB1B1A324}" dt="2024-01-23T20:42:43.690" v="6" actId="700"/>
          <ac:spMkLst>
            <pc:docMk/>
            <pc:sldMk cId="134341926" sldId="2401"/>
            <ac:spMk id="4" creationId="{D5F02A28-9BD1-1D11-2FC1-11ED0E391880}"/>
          </ac:spMkLst>
        </pc:spChg>
      </pc:sldChg>
      <pc:sldChg chg="modSp mod modClrScheme chgLayout">
        <pc:chgData name="Tia Boyd" userId="b4e2a44e-dc52-4894-bef1-d9af3a8b4110" providerId="ADAL" clId="{1ED3A8F5-49C2-4E21-AC54-EA4FB1B1A324}" dt="2024-01-23T20:53:52.337" v="322" actId="6549"/>
        <pc:sldMkLst>
          <pc:docMk/>
          <pc:sldMk cId="0" sldId="2402"/>
        </pc:sldMkLst>
        <pc:spChg chg="mod ord">
          <ac:chgData name="Tia Boyd" userId="b4e2a44e-dc52-4894-bef1-d9af3a8b4110" providerId="ADAL" clId="{1ED3A8F5-49C2-4E21-AC54-EA4FB1B1A324}" dt="2024-01-23T20:42:30.984" v="3" actId="700"/>
          <ac:spMkLst>
            <pc:docMk/>
            <pc:sldMk cId="0" sldId="2402"/>
            <ac:spMk id="2" creationId="{191CE1A5-4063-AE49-4C71-EE601FE9A7FB}"/>
          </ac:spMkLst>
        </pc:spChg>
        <pc:spChg chg="mod">
          <ac:chgData name="Tia Boyd" userId="b4e2a44e-dc52-4894-bef1-d9af3a8b4110" providerId="ADAL" clId="{1ED3A8F5-49C2-4E21-AC54-EA4FB1B1A324}" dt="2024-01-23T20:52:02.426" v="307" actId="1076"/>
          <ac:spMkLst>
            <pc:docMk/>
            <pc:sldMk cId="0" sldId="2402"/>
            <ac:spMk id="6" creationId="{00000000-0000-0000-0000-000000000000}"/>
          </ac:spMkLst>
        </pc:spChg>
        <pc:spChg chg="mod ord">
          <ac:chgData name="Tia Boyd" userId="b4e2a44e-dc52-4894-bef1-d9af3a8b4110" providerId="ADAL" clId="{1ED3A8F5-49C2-4E21-AC54-EA4FB1B1A324}" dt="2024-01-23T20:53:52.337" v="322" actId="6549"/>
          <ac:spMkLst>
            <pc:docMk/>
            <pc:sldMk cId="0" sldId="2402"/>
            <ac:spMk id="12" creationId="{00000000-0000-0000-0000-000000000000}"/>
          </ac:spMkLst>
        </pc:spChg>
        <pc:spChg chg="mod ord">
          <ac:chgData name="Tia Boyd" userId="b4e2a44e-dc52-4894-bef1-d9af3a8b4110" providerId="ADAL" clId="{1ED3A8F5-49C2-4E21-AC54-EA4FB1B1A324}" dt="2024-01-23T20:42:30.984" v="3" actId="700"/>
          <ac:spMkLst>
            <pc:docMk/>
            <pc:sldMk cId="0" sldId="2402"/>
            <ac:spMk id="591874" creationId="{00000000-0000-0000-0000-000000000000}"/>
          </ac:spMkLst>
        </pc:spChg>
        <pc:graphicFrameChg chg="mod ord">
          <ac:chgData name="Tia Boyd" userId="b4e2a44e-dc52-4894-bef1-d9af3a8b4110" providerId="ADAL" clId="{1ED3A8F5-49C2-4E21-AC54-EA4FB1B1A324}" dt="2024-01-23T20:53:42.829" v="318"/>
          <ac:graphicFrameMkLst>
            <pc:docMk/>
            <pc:sldMk cId="0" sldId="2402"/>
            <ac:graphicFrameMk id="13" creationId="{00000000-0000-0000-0000-000000000000}"/>
          </ac:graphicFrameMkLst>
        </pc:graphicFrameChg>
        <pc:picChg chg="mod">
          <ac:chgData name="Tia Boyd" userId="b4e2a44e-dc52-4894-bef1-d9af3a8b4110" providerId="ADAL" clId="{1ED3A8F5-49C2-4E21-AC54-EA4FB1B1A324}" dt="2024-01-23T20:53:29.497" v="314" actId="1076"/>
          <ac:picMkLst>
            <pc:docMk/>
            <pc:sldMk cId="0" sldId="2402"/>
            <ac:picMk id="591876" creationId="{00000000-0000-0000-0000-000000000000}"/>
          </ac:picMkLst>
        </pc:picChg>
      </pc:sldChg>
      <pc:sldChg chg="modSp mod modClrScheme chgLayout">
        <pc:chgData name="Tia Boyd" userId="b4e2a44e-dc52-4894-bef1-d9af3a8b4110" providerId="ADAL" clId="{1ED3A8F5-49C2-4E21-AC54-EA4FB1B1A324}" dt="2024-01-23T20:54:13.899" v="334" actId="1076"/>
        <pc:sldMkLst>
          <pc:docMk/>
          <pc:sldMk cId="0" sldId="2404"/>
        </pc:sldMkLst>
        <pc:spChg chg="mod ord">
          <ac:chgData name="Tia Boyd" userId="b4e2a44e-dc52-4894-bef1-d9af3a8b4110" providerId="ADAL" clId="{1ED3A8F5-49C2-4E21-AC54-EA4FB1B1A324}" dt="2024-01-23T20:42:30.984" v="3" actId="700"/>
          <ac:spMkLst>
            <pc:docMk/>
            <pc:sldMk cId="0" sldId="2404"/>
            <ac:spMk id="2" creationId="{7A6A8BB5-7384-1335-F91E-78ACB4AF2F03}"/>
          </ac:spMkLst>
        </pc:spChg>
        <pc:spChg chg="mod ord">
          <ac:chgData name="Tia Boyd" userId="b4e2a44e-dc52-4894-bef1-d9af3a8b4110" providerId="ADAL" clId="{1ED3A8F5-49C2-4E21-AC54-EA4FB1B1A324}" dt="2024-01-23T20:42:30.984" v="3" actId="700"/>
          <ac:spMkLst>
            <pc:docMk/>
            <pc:sldMk cId="0" sldId="2404"/>
            <ac:spMk id="583682" creationId="{00000000-0000-0000-0000-000000000000}"/>
          </ac:spMkLst>
        </pc:spChg>
        <pc:spChg chg="mod">
          <ac:chgData name="Tia Boyd" userId="b4e2a44e-dc52-4894-bef1-d9af3a8b4110" providerId="ADAL" clId="{1ED3A8F5-49C2-4E21-AC54-EA4FB1B1A324}" dt="2024-01-23T20:54:13.899" v="334" actId="1076"/>
          <ac:spMkLst>
            <pc:docMk/>
            <pc:sldMk cId="0" sldId="2404"/>
            <ac:spMk id="583684" creationId="{00000000-0000-0000-0000-000000000000}"/>
          </ac:spMkLst>
        </pc:spChg>
        <pc:spChg chg="mod ord">
          <ac:chgData name="Tia Boyd" userId="b4e2a44e-dc52-4894-bef1-d9af3a8b4110" providerId="ADAL" clId="{1ED3A8F5-49C2-4E21-AC54-EA4FB1B1A324}" dt="2024-01-23T20:42:30.984" v="3" actId="700"/>
          <ac:spMkLst>
            <pc:docMk/>
            <pc:sldMk cId="0" sldId="2404"/>
            <ac:spMk id="583686" creationId="{00000000-0000-0000-0000-000000000000}"/>
          </ac:spMkLst>
        </pc:spChg>
        <pc:picChg chg="mod">
          <ac:chgData name="Tia Boyd" userId="b4e2a44e-dc52-4894-bef1-d9af3a8b4110" providerId="ADAL" clId="{1ED3A8F5-49C2-4E21-AC54-EA4FB1B1A324}" dt="2024-01-23T20:54:00.214" v="323" actId="1076"/>
          <ac:picMkLst>
            <pc:docMk/>
            <pc:sldMk cId="0" sldId="2404"/>
            <ac:picMk id="583683" creationId="{00000000-0000-0000-0000-000000000000}"/>
          </ac:picMkLst>
        </pc:picChg>
      </pc:sldChg>
      <pc:sldChg chg="modSp mod modClrScheme chgLayout">
        <pc:chgData name="Tia Boyd" userId="b4e2a44e-dc52-4894-bef1-d9af3a8b4110" providerId="ADAL" clId="{1ED3A8F5-49C2-4E21-AC54-EA4FB1B1A324}" dt="2024-01-23T20:42:30.984" v="3" actId="700"/>
        <pc:sldMkLst>
          <pc:docMk/>
          <pc:sldMk cId="0" sldId="2405"/>
        </pc:sldMkLst>
        <pc:spChg chg="mod ord">
          <ac:chgData name="Tia Boyd" userId="b4e2a44e-dc52-4894-bef1-d9af3a8b4110" providerId="ADAL" clId="{1ED3A8F5-49C2-4E21-AC54-EA4FB1B1A324}" dt="2024-01-23T20:42:30.984" v="3" actId="700"/>
          <ac:spMkLst>
            <pc:docMk/>
            <pc:sldMk cId="0" sldId="2405"/>
            <ac:spMk id="2" creationId="{C7B84289-CCE9-A35F-8187-F15B65D0BBD4}"/>
          </ac:spMkLst>
        </pc:spChg>
        <pc:spChg chg="mod ord">
          <ac:chgData name="Tia Boyd" userId="b4e2a44e-dc52-4894-bef1-d9af3a8b4110" providerId="ADAL" clId="{1ED3A8F5-49C2-4E21-AC54-EA4FB1B1A324}" dt="2024-01-23T20:42:30.984" v="3" actId="700"/>
          <ac:spMkLst>
            <pc:docMk/>
            <pc:sldMk cId="0" sldId="2405"/>
            <ac:spMk id="592898" creationId="{00000000-0000-0000-0000-000000000000}"/>
          </ac:spMkLst>
        </pc:spChg>
        <pc:spChg chg="mod ord">
          <ac:chgData name="Tia Boyd" userId="b4e2a44e-dc52-4894-bef1-d9af3a8b4110" providerId="ADAL" clId="{1ED3A8F5-49C2-4E21-AC54-EA4FB1B1A324}" dt="2024-01-23T20:42:30.984" v="3" actId="700"/>
          <ac:spMkLst>
            <pc:docMk/>
            <pc:sldMk cId="0" sldId="2405"/>
            <ac:spMk id="592899" creationId="{00000000-0000-0000-0000-000000000000}"/>
          </ac:spMkLst>
        </pc:spChg>
      </pc:sldChg>
      <pc:sldChg chg="addSp delSp modSp mod chgLayout">
        <pc:chgData name="Tia Boyd" userId="b4e2a44e-dc52-4894-bef1-d9af3a8b4110" providerId="ADAL" clId="{1ED3A8F5-49C2-4E21-AC54-EA4FB1B1A324}" dt="2024-01-23T20:43:21.721" v="22" actId="6264"/>
        <pc:sldMkLst>
          <pc:docMk/>
          <pc:sldMk cId="915681168" sldId="2406"/>
        </pc:sldMkLst>
        <pc:spChg chg="mod ord">
          <ac:chgData name="Tia Boyd" userId="b4e2a44e-dc52-4894-bef1-d9af3a8b4110" providerId="ADAL" clId="{1ED3A8F5-49C2-4E21-AC54-EA4FB1B1A324}" dt="2024-01-23T20:43:21.721" v="22" actId="6264"/>
          <ac:spMkLst>
            <pc:docMk/>
            <pc:sldMk cId="915681168" sldId="2406"/>
            <ac:spMk id="2" creationId="{D986F725-1AE0-BA90-045F-77BCEDFB6A59}"/>
          </ac:spMkLst>
        </pc:spChg>
        <pc:spChg chg="add del mod">
          <ac:chgData name="Tia Boyd" userId="b4e2a44e-dc52-4894-bef1-d9af3a8b4110" providerId="ADAL" clId="{1ED3A8F5-49C2-4E21-AC54-EA4FB1B1A324}" dt="2024-01-23T20:43:21.721" v="22" actId="6264"/>
          <ac:spMkLst>
            <pc:docMk/>
            <pc:sldMk cId="915681168" sldId="2406"/>
            <ac:spMk id="3" creationId="{47FD7790-0A62-A7D4-3A5E-7D09D00A4232}"/>
          </ac:spMkLst>
        </pc:spChg>
        <pc:spChg chg="add del mod">
          <ac:chgData name="Tia Boyd" userId="b4e2a44e-dc52-4894-bef1-d9af3a8b4110" providerId="ADAL" clId="{1ED3A8F5-49C2-4E21-AC54-EA4FB1B1A324}" dt="2024-01-23T20:43:21.721" v="22" actId="6264"/>
          <ac:spMkLst>
            <pc:docMk/>
            <pc:sldMk cId="915681168" sldId="2406"/>
            <ac:spMk id="4" creationId="{D74B0E50-4C53-7821-58B4-92BA3D7982D4}"/>
          </ac:spMkLst>
        </pc:spChg>
        <pc:spChg chg="mod ord">
          <ac:chgData name="Tia Boyd" userId="b4e2a44e-dc52-4894-bef1-d9af3a8b4110" providerId="ADAL" clId="{1ED3A8F5-49C2-4E21-AC54-EA4FB1B1A324}" dt="2024-01-23T20:43:21.721" v="22" actId="6264"/>
          <ac:spMkLst>
            <pc:docMk/>
            <pc:sldMk cId="915681168" sldId="2406"/>
            <ac:spMk id="5" creationId="{8EF3ED65-021A-C7E2-46D8-65FF71C7AE38}"/>
          </ac:spMkLst>
        </pc:spChg>
        <pc:spChg chg="mod ord">
          <ac:chgData name="Tia Boyd" userId="b4e2a44e-dc52-4894-bef1-d9af3a8b4110" providerId="ADAL" clId="{1ED3A8F5-49C2-4E21-AC54-EA4FB1B1A324}" dt="2024-01-23T20:43:21.721" v="22" actId="6264"/>
          <ac:spMkLst>
            <pc:docMk/>
            <pc:sldMk cId="915681168" sldId="2406"/>
            <ac:spMk id="6" creationId="{76CE8E06-C94B-2FD2-439C-9E767B04DC51}"/>
          </ac:spMkLst>
        </pc:spChg>
        <pc:spChg chg="add del mod">
          <ac:chgData name="Tia Boyd" userId="b4e2a44e-dc52-4894-bef1-d9af3a8b4110" providerId="ADAL" clId="{1ED3A8F5-49C2-4E21-AC54-EA4FB1B1A324}" dt="2024-01-23T20:43:21.721" v="22" actId="6264"/>
          <ac:spMkLst>
            <pc:docMk/>
            <pc:sldMk cId="915681168" sldId="2406"/>
            <ac:spMk id="7" creationId="{1B38FCD2-C656-24AA-C989-BF421CDBDF2C}"/>
          </ac:spMkLst>
        </pc:spChg>
      </pc:sldChg>
      <pc:sldChg chg="addSp delSp modSp mod chgLayout">
        <pc:chgData name="Tia Boyd" userId="b4e2a44e-dc52-4894-bef1-d9af3a8b4110" providerId="ADAL" clId="{1ED3A8F5-49C2-4E21-AC54-EA4FB1B1A324}" dt="2024-01-23T20:43:19.817" v="21" actId="6264"/>
        <pc:sldMkLst>
          <pc:docMk/>
          <pc:sldMk cId="4250162462" sldId="2407"/>
        </pc:sldMkLst>
        <pc:spChg chg="mod ord">
          <ac:chgData name="Tia Boyd" userId="b4e2a44e-dc52-4894-bef1-d9af3a8b4110" providerId="ADAL" clId="{1ED3A8F5-49C2-4E21-AC54-EA4FB1B1A324}" dt="2024-01-23T20:43:19.817" v="21" actId="6264"/>
          <ac:spMkLst>
            <pc:docMk/>
            <pc:sldMk cId="4250162462" sldId="2407"/>
            <ac:spMk id="2" creationId="{61F5105D-BE08-2941-E76B-798CBB24E2B6}"/>
          </ac:spMkLst>
        </pc:spChg>
        <pc:spChg chg="mod ord">
          <ac:chgData name="Tia Boyd" userId="b4e2a44e-dc52-4894-bef1-d9af3a8b4110" providerId="ADAL" clId="{1ED3A8F5-49C2-4E21-AC54-EA4FB1B1A324}" dt="2024-01-23T20:43:19.817" v="21" actId="6264"/>
          <ac:spMkLst>
            <pc:docMk/>
            <pc:sldMk cId="4250162462" sldId="2407"/>
            <ac:spMk id="3" creationId="{C472B40C-4CFF-21D3-FB58-CFDC0BE43E57}"/>
          </ac:spMkLst>
        </pc:spChg>
        <pc:spChg chg="mod ord">
          <ac:chgData name="Tia Boyd" userId="b4e2a44e-dc52-4894-bef1-d9af3a8b4110" providerId="ADAL" clId="{1ED3A8F5-49C2-4E21-AC54-EA4FB1B1A324}" dt="2024-01-23T20:43:19.817" v="21" actId="6264"/>
          <ac:spMkLst>
            <pc:docMk/>
            <pc:sldMk cId="4250162462" sldId="2407"/>
            <ac:spMk id="4" creationId="{8C13C5CD-663E-C183-799B-B5DB32CA3862}"/>
          </ac:spMkLst>
        </pc:spChg>
        <pc:spChg chg="add del mod">
          <ac:chgData name="Tia Boyd" userId="b4e2a44e-dc52-4894-bef1-d9af3a8b4110" providerId="ADAL" clId="{1ED3A8F5-49C2-4E21-AC54-EA4FB1B1A324}" dt="2024-01-23T20:43:19.817" v="21" actId="6264"/>
          <ac:spMkLst>
            <pc:docMk/>
            <pc:sldMk cId="4250162462" sldId="2407"/>
            <ac:spMk id="5" creationId="{A80E1245-9A3C-6DA5-4CB0-7B4D2D8170A5}"/>
          </ac:spMkLst>
        </pc:spChg>
        <pc:spChg chg="add del mod">
          <ac:chgData name="Tia Boyd" userId="b4e2a44e-dc52-4894-bef1-d9af3a8b4110" providerId="ADAL" clId="{1ED3A8F5-49C2-4E21-AC54-EA4FB1B1A324}" dt="2024-01-23T20:43:19.817" v="21" actId="6264"/>
          <ac:spMkLst>
            <pc:docMk/>
            <pc:sldMk cId="4250162462" sldId="2407"/>
            <ac:spMk id="6" creationId="{9EA00EB1-CD42-61D1-5E43-218687944606}"/>
          </ac:spMkLst>
        </pc:spChg>
        <pc:spChg chg="add del mod">
          <ac:chgData name="Tia Boyd" userId="b4e2a44e-dc52-4894-bef1-d9af3a8b4110" providerId="ADAL" clId="{1ED3A8F5-49C2-4E21-AC54-EA4FB1B1A324}" dt="2024-01-23T20:43:19.817" v="21" actId="6264"/>
          <ac:spMkLst>
            <pc:docMk/>
            <pc:sldMk cId="4250162462" sldId="2407"/>
            <ac:spMk id="7" creationId="{D05DF947-30F8-A487-2F99-7C3D0EB82E42}"/>
          </ac:spMkLst>
        </pc:spChg>
      </pc:sldChg>
      <pc:sldChg chg="modNotesTx">
        <pc:chgData name="Tia Boyd" userId="b4e2a44e-dc52-4894-bef1-d9af3a8b4110" providerId="ADAL" clId="{1ED3A8F5-49C2-4E21-AC54-EA4FB1B1A324}" dt="2024-01-23T20:43:39.151" v="58" actId="20577"/>
        <pc:sldMkLst>
          <pc:docMk/>
          <pc:sldMk cId="4190317906" sldId="2408"/>
        </pc:sldMkLst>
      </pc:sldChg>
      <pc:sldMasterChg chg="del delSldLayout">
        <pc:chgData name="Tia Boyd" userId="b4e2a44e-dc52-4894-bef1-d9af3a8b4110" providerId="ADAL" clId="{1ED3A8F5-49C2-4E21-AC54-EA4FB1B1A324}" dt="2024-01-23T21:03:20.784" v="521" actId="2696"/>
        <pc:sldMasterMkLst>
          <pc:docMk/>
          <pc:sldMasterMk cId="911181094" sldId="2147483683"/>
        </pc:sldMasterMkLst>
        <pc:sldLayoutChg chg="del">
          <pc:chgData name="Tia Boyd" userId="b4e2a44e-dc52-4894-bef1-d9af3a8b4110" providerId="ADAL" clId="{1ED3A8F5-49C2-4E21-AC54-EA4FB1B1A324}" dt="2024-01-23T21:03:20.771" v="512" actId="2696"/>
          <pc:sldLayoutMkLst>
            <pc:docMk/>
            <pc:sldMasterMk cId="911181094" sldId="2147483683"/>
            <pc:sldLayoutMk cId="1627637954" sldId="2147483662"/>
          </pc:sldLayoutMkLst>
        </pc:sldLayoutChg>
        <pc:sldLayoutChg chg="del">
          <pc:chgData name="Tia Boyd" userId="b4e2a44e-dc52-4894-bef1-d9af3a8b4110" providerId="ADAL" clId="{1ED3A8F5-49C2-4E21-AC54-EA4FB1B1A324}" dt="2024-01-23T21:03:20.772" v="513" actId="2696"/>
          <pc:sldLayoutMkLst>
            <pc:docMk/>
            <pc:sldMasterMk cId="911181094" sldId="2147483683"/>
            <pc:sldLayoutMk cId="438231148" sldId="2147483667"/>
          </pc:sldLayoutMkLst>
        </pc:sldLayoutChg>
        <pc:sldLayoutChg chg="del">
          <pc:chgData name="Tia Boyd" userId="b4e2a44e-dc52-4894-bef1-d9af3a8b4110" providerId="ADAL" clId="{1ED3A8F5-49C2-4E21-AC54-EA4FB1B1A324}" dt="2024-01-23T21:03:20.774" v="514" actId="2696"/>
          <pc:sldLayoutMkLst>
            <pc:docMk/>
            <pc:sldMasterMk cId="911181094" sldId="2147483683"/>
            <pc:sldLayoutMk cId="3525820361" sldId="2147483672"/>
          </pc:sldLayoutMkLst>
        </pc:sldLayoutChg>
        <pc:sldLayoutChg chg="del">
          <pc:chgData name="Tia Boyd" userId="b4e2a44e-dc52-4894-bef1-d9af3a8b4110" providerId="ADAL" clId="{1ED3A8F5-49C2-4E21-AC54-EA4FB1B1A324}" dt="2024-01-23T21:03:20.775" v="515" actId="2696"/>
          <pc:sldLayoutMkLst>
            <pc:docMk/>
            <pc:sldMasterMk cId="911181094" sldId="2147483683"/>
            <pc:sldLayoutMk cId="1188346781" sldId="2147483673"/>
          </pc:sldLayoutMkLst>
        </pc:sldLayoutChg>
        <pc:sldLayoutChg chg="del">
          <pc:chgData name="Tia Boyd" userId="b4e2a44e-dc52-4894-bef1-d9af3a8b4110" providerId="ADAL" clId="{1ED3A8F5-49C2-4E21-AC54-EA4FB1B1A324}" dt="2024-01-23T21:03:20.775" v="516" actId="2696"/>
          <pc:sldLayoutMkLst>
            <pc:docMk/>
            <pc:sldMasterMk cId="911181094" sldId="2147483683"/>
            <pc:sldLayoutMk cId="828848595" sldId="2147483675"/>
          </pc:sldLayoutMkLst>
        </pc:sldLayoutChg>
        <pc:sldLayoutChg chg="del">
          <pc:chgData name="Tia Boyd" userId="b4e2a44e-dc52-4894-bef1-d9af3a8b4110" providerId="ADAL" clId="{1ED3A8F5-49C2-4E21-AC54-EA4FB1B1A324}" dt="2024-01-23T21:03:20.777" v="517" actId="2696"/>
          <pc:sldLayoutMkLst>
            <pc:docMk/>
            <pc:sldMasterMk cId="911181094" sldId="2147483683"/>
            <pc:sldLayoutMk cId="826508821" sldId="2147483677"/>
          </pc:sldLayoutMkLst>
        </pc:sldLayoutChg>
        <pc:sldLayoutChg chg="del">
          <pc:chgData name="Tia Boyd" userId="b4e2a44e-dc52-4894-bef1-d9af3a8b4110" providerId="ADAL" clId="{1ED3A8F5-49C2-4E21-AC54-EA4FB1B1A324}" dt="2024-01-23T21:03:20.778" v="518" actId="2696"/>
          <pc:sldLayoutMkLst>
            <pc:docMk/>
            <pc:sldMasterMk cId="911181094" sldId="2147483683"/>
            <pc:sldLayoutMk cId="1891717307" sldId="2147483678"/>
          </pc:sldLayoutMkLst>
        </pc:sldLayoutChg>
        <pc:sldLayoutChg chg="del">
          <pc:chgData name="Tia Boyd" userId="b4e2a44e-dc52-4894-bef1-d9af3a8b4110" providerId="ADAL" clId="{1ED3A8F5-49C2-4E21-AC54-EA4FB1B1A324}" dt="2024-01-23T21:03:20.780" v="519" actId="2696"/>
          <pc:sldLayoutMkLst>
            <pc:docMk/>
            <pc:sldMasterMk cId="911181094" sldId="2147483683"/>
            <pc:sldLayoutMk cId="1789067753" sldId="2147483679"/>
          </pc:sldLayoutMkLst>
        </pc:sldLayoutChg>
        <pc:sldLayoutChg chg="del">
          <pc:chgData name="Tia Boyd" userId="b4e2a44e-dc52-4894-bef1-d9af3a8b4110" providerId="ADAL" clId="{1ED3A8F5-49C2-4E21-AC54-EA4FB1B1A324}" dt="2024-01-23T21:03:20.782" v="520" actId="2696"/>
          <pc:sldLayoutMkLst>
            <pc:docMk/>
            <pc:sldMasterMk cId="911181094" sldId="2147483683"/>
            <pc:sldLayoutMk cId="406024968" sldId="2147483681"/>
          </pc:sldLayoutMkLst>
        </pc:sldLayoutChg>
        <pc:sldLayoutChg chg="del">
          <pc:chgData name="Tia Boyd" userId="b4e2a44e-dc52-4894-bef1-d9af3a8b4110" providerId="ADAL" clId="{1ED3A8F5-49C2-4E21-AC54-EA4FB1B1A324}" dt="2024-01-23T21:03:20.740" v="498" actId="2696"/>
          <pc:sldLayoutMkLst>
            <pc:docMk/>
            <pc:sldMasterMk cId="911181094" sldId="2147483683"/>
            <pc:sldLayoutMk cId="465255186" sldId="2147483684"/>
          </pc:sldLayoutMkLst>
        </pc:sldLayoutChg>
        <pc:sldLayoutChg chg="del">
          <pc:chgData name="Tia Boyd" userId="b4e2a44e-dc52-4894-bef1-d9af3a8b4110" providerId="ADAL" clId="{1ED3A8F5-49C2-4E21-AC54-EA4FB1B1A324}" dt="2024-01-23T21:03:20.743" v="499" actId="2696"/>
          <pc:sldLayoutMkLst>
            <pc:docMk/>
            <pc:sldMasterMk cId="911181094" sldId="2147483683"/>
            <pc:sldLayoutMk cId="3035187289" sldId="2147483685"/>
          </pc:sldLayoutMkLst>
        </pc:sldLayoutChg>
        <pc:sldLayoutChg chg="del">
          <pc:chgData name="Tia Boyd" userId="b4e2a44e-dc52-4894-bef1-d9af3a8b4110" providerId="ADAL" clId="{1ED3A8F5-49C2-4E21-AC54-EA4FB1B1A324}" dt="2024-01-23T21:03:20.746" v="500" actId="2696"/>
          <pc:sldLayoutMkLst>
            <pc:docMk/>
            <pc:sldMasterMk cId="911181094" sldId="2147483683"/>
            <pc:sldLayoutMk cId="3942162168" sldId="2147483686"/>
          </pc:sldLayoutMkLst>
        </pc:sldLayoutChg>
        <pc:sldLayoutChg chg="del">
          <pc:chgData name="Tia Boyd" userId="b4e2a44e-dc52-4894-bef1-d9af3a8b4110" providerId="ADAL" clId="{1ED3A8F5-49C2-4E21-AC54-EA4FB1B1A324}" dt="2024-01-23T21:03:20.748" v="501" actId="2696"/>
          <pc:sldLayoutMkLst>
            <pc:docMk/>
            <pc:sldMasterMk cId="911181094" sldId="2147483683"/>
            <pc:sldLayoutMk cId="2285941549" sldId="2147483687"/>
          </pc:sldLayoutMkLst>
        </pc:sldLayoutChg>
        <pc:sldLayoutChg chg="del">
          <pc:chgData name="Tia Boyd" userId="b4e2a44e-dc52-4894-bef1-d9af3a8b4110" providerId="ADAL" clId="{1ED3A8F5-49C2-4E21-AC54-EA4FB1B1A324}" dt="2024-01-23T21:03:20.750" v="502" actId="2696"/>
          <pc:sldLayoutMkLst>
            <pc:docMk/>
            <pc:sldMasterMk cId="911181094" sldId="2147483683"/>
            <pc:sldLayoutMk cId="2316375242" sldId="2147483688"/>
          </pc:sldLayoutMkLst>
        </pc:sldLayoutChg>
        <pc:sldLayoutChg chg="del">
          <pc:chgData name="Tia Boyd" userId="b4e2a44e-dc52-4894-bef1-d9af3a8b4110" providerId="ADAL" clId="{1ED3A8F5-49C2-4E21-AC54-EA4FB1B1A324}" dt="2024-01-23T21:03:20.753" v="503" actId="2696"/>
          <pc:sldLayoutMkLst>
            <pc:docMk/>
            <pc:sldMasterMk cId="911181094" sldId="2147483683"/>
            <pc:sldLayoutMk cId="47494358" sldId="2147483689"/>
          </pc:sldLayoutMkLst>
        </pc:sldLayoutChg>
        <pc:sldLayoutChg chg="del">
          <pc:chgData name="Tia Boyd" userId="b4e2a44e-dc52-4894-bef1-d9af3a8b4110" providerId="ADAL" clId="{1ED3A8F5-49C2-4E21-AC54-EA4FB1B1A324}" dt="2024-01-23T21:03:20.755" v="504" actId="2696"/>
          <pc:sldLayoutMkLst>
            <pc:docMk/>
            <pc:sldMasterMk cId="911181094" sldId="2147483683"/>
            <pc:sldLayoutMk cId="396674452" sldId="2147483690"/>
          </pc:sldLayoutMkLst>
        </pc:sldLayoutChg>
        <pc:sldLayoutChg chg="del">
          <pc:chgData name="Tia Boyd" userId="b4e2a44e-dc52-4894-bef1-d9af3a8b4110" providerId="ADAL" clId="{1ED3A8F5-49C2-4E21-AC54-EA4FB1B1A324}" dt="2024-01-23T21:03:20.757" v="505" actId="2696"/>
          <pc:sldLayoutMkLst>
            <pc:docMk/>
            <pc:sldMasterMk cId="911181094" sldId="2147483683"/>
            <pc:sldLayoutMk cId="3493414617" sldId="2147483691"/>
          </pc:sldLayoutMkLst>
        </pc:sldLayoutChg>
        <pc:sldLayoutChg chg="del">
          <pc:chgData name="Tia Boyd" userId="b4e2a44e-dc52-4894-bef1-d9af3a8b4110" providerId="ADAL" clId="{1ED3A8F5-49C2-4E21-AC54-EA4FB1B1A324}" dt="2024-01-23T21:03:20.759" v="506" actId="2696"/>
          <pc:sldLayoutMkLst>
            <pc:docMk/>
            <pc:sldMasterMk cId="911181094" sldId="2147483683"/>
            <pc:sldLayoutMk cId="3731519301" sldId="2147483692"/>
          </pc:sldLayoutMkLst>
        </pc:sldLayoutChg>
        <pc:sldLayoutChg chg="del">
          <pc:chgData name="Tia Boyd" userId="b4e2a44e-dc52-4894-bef1-d9af3a8b4110" providerId="ADAL" clId="{1ED3A8F5-49C2-4E21-AC54-EA4FB1B1A324}" dt="2024-01-23T21:03:20.761" v="507" actId="2696"/>
          <pc:sldLayoutMkLst>
            <pc:docMk/>
            <pc:sldMasterMk cId="911181094" sldId="2147483683"/>
            <pc:sldLayoutMk cId="351847637" sldId="2147483693"/>
          </pc:sldLayoutMkLst>
        </pc:sldLayoutChg>
        <pc:sldLayoutChg chg="del">
          <pc:chgData name="Tia Boyd" userId="b4e2a44e-dc52-4894-bef1-d9af3a8b4110" providerId="ADAL" clId="{1ED3A8F5-49C2-4E21-AC54-EA4FB1B1A324}" dt="2024-01-23T21:03:20.764" v="508" actId="2696"/>
          <pc:sldLayoutMkLst>
            <pc:docMk/>
            <pc:sldMasterMk cId="911181094" sldId="2147483683"/>
            <pc:sldLayoutMk cId="2383514185" sldId="2147483694"/>
          </pc:sldLayoutMkLst>
        </pc:sldLayoutChg>
        <pc:sldLayoutChg chg="del">
          <pc:chgData name="Tia Boyd" userId="b4e2a44e-dc52-4894-bef1-d9af3a8b4110" providerId="ADAL" clId="{1ED3A8F5-49C2-4E21-AC54-EA4FB1B1A324}" dt="2024-01-23T21:03:20.765" v="509" actId="2696"/>
          <pc:sldLayoutMkLst>
            <pc:docMk/>
            <pc:sldMasterMk cId="911181094" sldId="2147483683"/>
            <pc:sldLayoutMk cId="607301968" sldId="2147483695"/>
          </pc:sldLayoutMkLst>
        </pc:sldLayoutChg>
        <pc:sldLayoutChg chg="del">
          <pc:chgData name="Tia Boyd" userId="b4e2a44e-dc52-4894-bef1-d9af3a8b4110" providerId="ADAL" clId="{1ED3A8F5-49C2-4E21-AC54-EA4FB1B1A324}" dt="2024-01-23T21:03:20.768" v="510" actId="2696"/>
          <pc:sldLayoutMkLst>
            <pc:docMk/>
            <pc:sldMasterMk cId="911181094" sldId="2147483683"/>
            <pc:sldLayoutMk cId="2406527328" sldId="2147483696"/>
          </pc:sldLayoutMkLst>
        </pc:sldLayoutChg>
        <pc:sldLayoutChg chg="del">
          <pc:chgData name="Tia Boyd" userId="b4e2a44e-dc52-4894-bef1-d9af3a8b4110" providerId="ADAL" clId="{1ED3A8F5-49C2-4E21-AC54-EA4FB1B1A324}" dt="2024-01-23T21:03:20.769" v="511" actId="2696"/>
          <pc:sldLayoutMkLst>
            <pc:docMk/>
            <pc:sldMasterMk cId="911181094" sldId="2147483683"/>
            <pc:sldLayoutMk cId="1314005264" sldId="214748369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13C3F1-5096-4D41-804A-0E48DF4F2604}" type="doc">
      <dgm:prSet loTypeId="urn:microsoft.com/office/officeart/2005/8/layout/vList2" loCatId="list" qsTypeId="urn:microsoft.com/office/officeart/2005/8/quickstyle/simple2" qsCatId="simple" csTypeId="urn:microsoft.com/office/officeart/2005/8/colors/colorful5" csCatId="colorful" phldr="1"/>
      <dgm:spPr/>
      <dgm:t>
        <a:bodyPr/>
        <a:lstStyle/>
        <a:p>
          <a:endParaRPr lang="en-US"/>
        </a:p>
      </dgm:t>
    </dgm:pt>
    <dgm:pt modelId="{259BC7B1-A383-4664-81A8-7A30C6C4794B}">
      <dgm:prSet/>
      <dgm:spPr/>
      <dgm:t>
        <a:bodyPr/>
        <a:lstStyle/>
        <a:p>
          <a:pPr rtl="0"/>
          <a:r>
            <a:rPr lang="en-US" dirty="0"/>
            <a:t>Access management categories based on function and land use context</a:t>
          </a:r>
        </a:p>
      </dgm:t>
    </dgm:pt>
    <dgm:pt modelId="{7C1EA5AC-8595-4E83-912A-157F78B59320}" type="parTrans" cxnId="{425D810F-48BF-41CB-BC1F-E070D46C4AC4}">
      <dgm:prSet/>
      <dgm:spPr/>
      <dgm:t>
        <a:bodyPr/>
        <a:lstStyle/>
        <a:p>
          <a:endParaRPr lang="en-US"/>
        </a:p>
      </dgm:t>
    </dgm:pt>
    <dgm:pt modelId="{61D8F804-C68A-4843-B825-2F78448F314B}" type="sibTrans" cxnId="{425D810F-48BF-41CB-BC1F-E070D46C4AC4}">
      <dgm:prSet/>
      <dgm:spPr/>
      <dgm:t>
        <a:bodyPr/>
        <a:lstStyle/>
        <a:p>
          <a:endParaRPr lang="en-US"/>
        </a:p>
      </dgm:t>
    </dgm:pt>
    <dgm:pt modelId="{C44EE9EA-BBC9-4CDF-A852-7B378EE1FE69}">
      <dgm:prSet/>
      <dgm:spPr/>
      <dgm:t>
        <a:bodyPr/>
        <a:lstStyle/>
        <a:p>
          <a:pPr rtl="0"/>
          <a:r>
            <a:rPr lang="en-US" dirty="0"/>
            <a:t>Purpose and criteria for each access category</a:t>
          </a:r>
        </a:p>
      </dgm:t>
    </dgm:pt>
    <dgm:pt modelId="{6D36E449-B1E9-4DEC-AFE7-3E55446B94D4}" type="parTrans" cxnId="{D2CAAE82-78D0-4733-BBE4-725360FC3DAF}">
      <dgm:prSet/>
      <dgm:spPr/>
      <dgm:t>
        <a:bodyPr/>
        <a:lstStyle/>
        <a:p>
          <a:endParaRPr lang="en-US"/>
        </a:p>
      </dgm:t>
    </dgm:pt>
    <dgm:pt modelId="{8B5E494A-8918-45E8-9E59-02173131C56A}" type="sibTrans" cxnId="{D2CAAE82-78D0-4733-BBE4-725360FC3DAF}">
      <dgm:prSet/>
      <dgm:spPr/>
      <dgm:t>
        <a:bodyPr/>
        <a:lstStyle/>
        <a:p>
          <a:endParaRPr lang="en-US"/>
        </a:p>
      </dgm:t>
    </dgm:pt>
    <dgm:pt modelId="{333DECE2-1661-4B89-82C1-94039FC761BA}">
      <dgm:prSet/>
      <dgm:spPr/>
      <dgm:t>
        <a:bodyPr/>
        <a:lstStyle/>
        <a:p>
          <a:pPr rtl="0"/>
          <a:r>
            <a:rPr lang="en-US" dirty="0"/>
            <a:t>Standards for each category including: </a:t>
          </a:r>
        </a:p>
      </dgm:t>
    </dgm:pt>
    <dgm:pt modelId="{BAE62C5F-953A-478A-B83E-66EE5B367D32}" type="parTrans" cxnId="{020BF316-7094-42E8-BF6A-C91EC30B48AB}">
      <dgm:prSet/>
      <dgm:spPr/>
      <dgm:t>
        <a:bodyPr/>
        <a:lstStyle/>
        <a:p>
          <a:endParaRPr lang="en-US"/>
        </a:p>
      </dgm:t>
    </dgm:pt>
    <dgm:pt modelId="{2B234243-6B17-4BCC-B499-5544D496AAFD}" type="sibTrans" cxnId="{020BF316-7094-42E8-BF6A-C91EC30B48AB}">
      <dgm:prSet/>
      <dgm:spPr/>
      <dgm:t>
        <a:bodyPr/>
        <a:lstStyle/>
        <a:p>
          <a:endParaRPr lang="en-US"/>
        </a:p>
      </dgm:t>
    </dgm:pt>
    <dgm:pt modelId="{3E4078F1-8128-4057-827F-E61B184F1A8F}">
      <dgm:prSet/>
      <dgm:spPr/>
      <dgm:t>
        <a:bodyPr/>
        <a:lstStyle/>
        <a:p>
          <a:pPr rtl="0"/>
          <a:r>
            <a:rPr lang="en-US" dirty="0"/>
            <a:t>signal spacing, unsignalized spacing, auxiliary lanes, medians</a:t>
          </a:r>
        </a:p>
      </dgm:t>
    </dgm:pt>
    <dgm:pt modelId="{72F50358-101E-4ADE-AD99-8D4F483087C5}" type="parTrans" cxnId="{837AE6FB-27C9-463C-980C-4FC3065CE949}">
      <dgm:prSet/>
      <dgm:spPr/>
      <dgm:t>
        <a:bodyPr/>
        <a:lstStyle/>
        <a:p>
          <a:endParaRPr lang="en-US"/>
        </a:p>
      </dgm:t>
    </dgm:pt>
    <dgm:pt modelId="{6E5E5E54-B5A7-4981-9542-ADD9FD0DBE86}" type="sibTrans" cxnId="{837AE6FB-27C9-463C-980C-4FC3065CE949}">
      <dgm:prSet/>
      <dgm:spPr/>
      <dgm:t>
        <a:bodyPr/>
        <a:lstStyle/>
        <a:p>
          <a:endParaRPr lang="en-US"/>
        </a:p>
      </dgm:t>
    </dgm:pt>
    <dgm:pt modelId="{9098E7FB-BA50-4AB2-A5BF-837E4E99F187}">
      <dgm:prSet/>
      <dgm:spPr/>
      <dgm:t>
        <a:bodyPr/>
        <a:lstStyle/>
        <a:p>
          <a:pPr rtl="0"/>
          <a:r>
            <a:rPr lang="en-US" dirty="0"/>
            <a:t>Assignment of a category to each roadway segment</a:t>
          </a:r>
        </a:p>
      </dgm:t>
    </dgm:pt>
    <dgm:pt modelId="{BACFAA80-8283-4F8F-A448-E654312124C2}" type="parTrans" cxnId="{A1CC36AA-37DB-43BE-8BF5-866FA0A6A84F}">
      <dgm:prSet/>
      <dgm:spPr/>
      <dgm:t>
        <a:bodyPr/>
        <a:lstStyle/>
        <a:p>
          <a:endParaRPr lang="en-US"/>
        </a:p>
      </dgm:t>
    </dgm:pt>
    <dgm:pt modelId="{57D0DDD0-D264-4831-B37C-35077D9F3B6D}" type="sibTrans" cxnId="{A1CC36AA-37DB-43BE-8BF5-866FA0A6A84F}">
      <dgm:prSet/>
      <dgm:spPr/>
      <dgm:t>
        <a:bodyPr/>
        <a:lstStyle/>
        <a:p>
          <a:endParaRPr lang="en-US"/>
        </a:p>
      </dgm:t>
    </dgm:pt>
    <dgm:pt modelId="{92BFB943-FD8D-4284-AB4D-03F22AAAD12A}">
      <dgm:prSet/>
      <dgm:spPr/>
      <dgm:t>
        <a:bodyPr/>
        <a:lstStyle/>
        <a:p>
          <a:pPr rtl="0"/>
          <a:r>
            <a:rPr lang="en-US" dirty="0"/>
            <a:t>Procedure for change in the category</a:t>
          </a:r>
        </a:p>
      </dgm:t>
    </dgm:pt>
    <dgm:pt modelId="{D5FBF759-7386-421D-A900-4489CC3650C4}" type="parTrans" cxnId="{2D37400D-F6CE-463B-A97B-AB612EEFDD99}">
      <dgm:prSet/>
      <dgm:spPr/>
      <dgm:t>
        <a:bodyPr/>
        <a:lstStyle/>
        <a:p>
          <a:endParaRPr lang="en-US"/>
        </a:p>
      </dgm:t>
    </dgm:pt>
    <dgm:pt modelId="{4FF59F25-B6D6-4F33-8EC9-F6722A153B4E}" type="sibTrans" cxnId="{2D37400D-F6CE-463B-A97B-AB612EEFDD99}">
      <dgm:prSet/>
      <dgm:spPr/>
      <dgm:t>
        <a:bodyPr/>
        <a:lstStyle/>
        <a:p>
          <a:endParaRPr lang="en-US"/>
        </a:p>
      </dgm:t>
    </dgm:pt>
    <dgm:pt modelId="{DF1DEF68-2BD3-42D3-B446-4EBD5FB03363}" type="pres">
      <dgm:prSet presAssocID="{B713C3F1-5096-4D41-804A-0E48DF4F2604}" presName="linear" presStyleCnt="0">
        <dgm:presLayoutVars>
          <dgm:animLvl val="lvl"/>
          <dgm:resizeHandles val="exact"/>
        </dgm:presLayoutVars>
      </dgm:prSet>
      <dgm:spPr/>
    </dgm:pt>
    <dgm:pt modelId="{D92958E1-7F82-4F11-B1FF-C1AD6040D4AC}" type="pres">
      <dgm:prSet presAssocID="{259BC7B1-A383-4664-81A8-7A30C6C4794B}" presName="parentText" presStyleLbl="node1" presStyleIdx="0" presStyleCnt="5">
        <dgm:presLayoutVars>
          <dgm:chMax val="0"/>
          <dgm:bulletEnabled val="1"/>
        </dgm:presLayoutVars>
      </dgm:prSet>
      <dgm:spPr/>
    </dgm:pt>
    <dgm:pt modelId="{16C7E6C5-D7A7-407D-B579-D29C70643825}" type="pres">
      <dgm:prSet presAssocID="{61D8F804-C68A-4843-B825-2F78448F314B}" presName="spacer" presStyleCnt="0"/>
      <dgm:spPr/>
    </dgm:pt>
    <dgm:pt modelId="{40B1D7F4-AF87-4EC8-AD8F-9A077334CD5F}" type="pres">
      <dgm:prSet presAssocID="{C44EE9EA-BBC9-4CDF-A852-7B378EE1FE69}" presName="parentText" presStyleLbl="node1" presStyleIdx="1" presStyleCnt="5">
        <dgm:presLayoutVars>
          <dgm:chMax val="0"/>
          <dgm:bulletEnabled val="1"/>
        </dgm:presLayoutVars>
      </dgm:prSet>
      <dgm:spPr/>
    </dgm:pt>
    <dgm:pt modelId="{F2514EBA-C1B0-47B0-8394-D1DCC0AF084E}" type="pres">
      <dgm:prSet presAssocID="{8B5E494A-8918-45E8-9E59-02173131C56A}" presName="spacer" presStyleCnt="0"/>
      <dgm:spPr/>
    </dgm:pt>
    <dgm:pt modelId="{B814AED2-0ACF-427B-989F-F895C1B50720}" type="pres">
      <dgm:prSet presAssocID="{333DECE2-1661-4B89-82C1-94039FC761BA}" presName="parentText" presStyleLbl="node1" presStyleIdx="2" presStyleCnt="5">
        <dgm:presLayoutVars>
          <dgm:chMax val="0"/>
          <dgm:bulletEnabled val="1"/>
        </dgm:presLayoutVars>
      </dgm:prSet>
      <dgm:spPr/>
    </dgm:pt>
    <dgm:pt modelId="{84F71AA5-3042-4AF6-900E-924DA0FC82C6}" type="pres">
      <dgm:prSet presAssocID="{333DECE2-1661-4B89-82C1-94039FC761BA}" presName="childText" presStyleLbl="revTx" presStyleIdx="0" presStyleCnt="1">
        <dgm:presLayoutVars>
          <dgm:bulletEnabled val="1"/>
        </dgm:presLayoutVars>
      </dgm:prSet>
      <dgm:spPr/>
    </dgm:pt>
    <dgm:pt modelId="{46FD294A-CFFB-4F9D-A4E2-6C534DD34967}" type="pres">
      <dgm:prSet presAssocID="{9098E7FB-BA50-4AB2-A5BF-837E4E99F187}" presName="parentText" presStyleLbl="node1" presStyleIdx="3" presStyleCnt="5">
        <dgm:presLayoutVars>
          <dgm:chMax val="0"/>
          <dgm:bulletEnabled val="1"/>
        </dgm:presLayoutVars>
      </dgm:prSet>
      <dgm:spPr/>
    </dgm:pt>
    <dgm:pt modelId="{9719C569-60A2-4755-A098-FEDA0192F86F}" type="pres">
      <dgm:prSet presAssocID="{57D0DDD0-D264-4831-B37C-35077D9F3B6D}" presName="spacer" presStyleCnt="0"/>
      <dgm:spPr/>
    </dgm:pt>
    <dgm:pt modelId="{EE84E661-E136-4B9A-8D4F-80A24E0A109B}" type="pres">
      <dgm:prSet presAssocID="{92BFB943-FD8D-4284-AB4D-03F22AAAD12A}" presName="parentText" presStyleLbl="node1" presStyleIdx="4" presStyleCnt="5">
        <dgm:presLayoutVars>
          <dgm:chMax val="0"/>
          <dgm:bulletEnabled val="1"/>
        </dgm:presLayoutVars>
      </dgm:prSet>
      <dgm:spPr/>
    </dgm:pt>
  </dgm:ptLst>
  <dgm:cxnLst>
    <dgm:cxn modelId="{9E86940A-DA13-4A56-B7CC-5AA44077F34F}" type="presOf" srcId="{C44EE9EA-BBC9-4CDF-A852-7B378EE1FE69}" destId="{40B1D7F4-AF87-4EC8-AD8F-9A077334CD5F}" srcOrd="0" destOrd="0" presId="urn:microsoft.com/office/officeart/2005/8/layout/vList2"/>
    <dgm:cxn modelId="{2D37400D-F6CE-463B-A97B-AB612EEFDD99}" srcId="{B713C3F1-5096-4D41-804A-0E48DF4F2604}" destId="{92BFB943-FD8D-4284-AB4D-03F22AAAD12A}" srcOrd="4" destOrd="0" parTransId="{D5FBF759-7386-421D-A900-4489CC3650C4}" sibTransId="{4FF59F25-B6D6-4F33-8EC9-F6722A153B4E}"/>
    <dgm:cxn modelId="{425D810F-48BF-41CB-BC1F-E070D46C4AC4}" srcId="{B713C3F1-5096-4D41-804A-0E48DF4F2604}" destId="{259BC7B1-A383-4664-81A8-7A30C6C4794B}" srcOrd="0" destOrd="0" parTransId="{7C1EA5AC-8595-4E83-912A-157F78B59320}" sibTransId="{61D8F804-C68A-4843-B825-2F78448F314B}"/>
    <dgm:cxn modelId="{020BF316-7094-42E8-BF6A-C91EC30B48AB}" srcId="{B713C3F1-5096-4D41-804A-0E48DF4F2604}" destId="{333DECE2-1661-4B89-82C1-94039FC761BA}" srcOrd="2" destOrd="0" parTransId="{BAE62C5F-953A-478A-B83E-66EE5B367D32}" sibTransId="{2B234243-6B17-4BCC-B499-5544D496AAFD}"/>
    <dgm:cxn modelId="{2818AD40-F1C8-4E59-8B2E-C8912C6CDFD1}" type="presOf" srcId="{B713C3F1-5096-4D41-804A-0E48DF4F2604}" destId="{DF1DEF68-2BD3-42D3-B446-4EBD5FB03363}" srcOrd="0" destOrd="0" presId="urn:microsoft.com/office/officeart/2005/8/layout/vList2"/>
    <dgm:cxn modelId="{25CBF849-8C05-42C8-8731-509F4AD869BA}" type="presOf" srcId="{259BC7B1-A383-4664-81A8-7A30C6C4794B}" destId="{D92958E1-7F82-4F11-B1FF-C1AD6040D4AC}" srcOrd="0" destOrd="0" presId="urn:microsoft.com/office/officeart/2005/8/layout/vList2"/>
    <dgm:cxn modelId="{D2CAAE82-78D0-4733-BBE4-725360FC3DAF}" srcId="{B713C3F1-5096-4D41-804A-0E48DF4F2604}" destId="{C44EE9EA-BBC9-4CDF-A852-7B378EE1FE69}" srcOrd="1" destOrd="0" parTransId="{6D36E449-B1E9-4DEC-AFE7-3E55446B94D4}" sibTransId="{8B5E494A-8918-45E8-9E59-02173131C56A}"/>
    <dgm:cxn modelId="{7E200E85-AB01-4FED-BA02-693876286321}" type="presOf" srcId="{3E4078F1-8128-4057-827F-E61B184F1A8F}" destId="{84F71AA5-3042-4AF6-900E-924DA0FC82C6}" srcOrd="0" destOrd="0" presId="urn:microsoft.com/office/officeart/2005/8/layout/vList2"/>
    <dgm:cxn modelId="{CD923E88-FE12-4A15-B571-2F0A8B2B6784}" type="presOf" srcId="{9098E7FB-BA50-4AB2-A5BF-837E4E99F187}" destId="{46FD294A-CFFB-4F9D-A4E2-6C534DD34967}" srcOrd="0" destOrd="0" presId="urn:microsoft.com/office/officeart/2005/8/layout/vList2"/>
    <dgm:cxn modelId="{A1CC36AA-37DB-43BE-8BF5-866FA0A6A84F}" srcId="{B713C3F1-5096-4D41-804A-0E48DF4F2604}" destId="{9098E7FB-BA50-4AB2-A5BF-837E4E99F187}" srcOrd="3" destOrd="0" parTransId="{BACFAA80-8283-4F8F-A448-E654312124C2}" sibTransId="{57D0DDD0-D264-4831-B37C-35077D9F3B6D}"/>
    <dgm:cxn modelId="{3907C2B9-39D8-4565-803D-6A46E5728621}" type="presOf" srcId="{92BFB943-FD8D-4284-AB4D-03F22AAAD12A}" destId="{EE84E661-E136-4B9A-8D4F-80A24E0A109B}" srcOrd="0" destOrd="0" presId="urn:microsoft.com/office/officeart/2005/8/layout/vList2"/>
    <dgm:cxn modelId="{A9910FEB-11A9-4C12-AE44-6B10ABEF269A}" type="presOf" srcId="{333DECE2-1661-4B89-82C1-94039FC761BA}" destId="{B814AED2-0ACF-427B-989F-F895C1B50720}" srcOrd="0" destOrd="0" presId="urn:microsoft.com/office/officeart/2005/8/layout/vList2"/>
    <dgm:cxn modelId="{837AE6FB-27C9-463C-980C-4FC3065CE949}" srcId="{333DECE2-1661-4B89-82C1-94039FC761BA}" destId="{3E4078F1-8128-4057-827F-E61B184F1A8F}" srcOrd="0" destOrd="0" parTransId="{72F50358-101E-4ADE-AD99-8D4F483087C5}" sibTransId="{6E5E5E54-B5A7-4981-9542-ADD9FD0DBE86}"/>
    <dgm:cxn modelId="{9F1EF207-F5FF-4F85-BF1C-376D16200FF2}" type="presParOf" srcId="{DF1DEF68-2BD3-42D3-B446-4EBD5FB03363}" destId="{D92958E1-7F82-4F11-B1FF-C1AD6040D4AC}" srcOrd="0" destOrd="0" presId="urn:microsoft.com/office/officeart/2005/8/layout/vList2"/>
    <dgm:cxn modelId="{DD703338-AF07-485B-86B3-4C100D3F850C}" type="presParOf" srcId="{DF1DEF68-2BD3-42D3-B446-4EBD5FB03363}" destId="{16C7E6C5-D7A7-407D-B579-D29C70643825}" srcOrd="1" destOrd="0" presId="urn:microsoft.com/office/officeart/2005/8/layout/vList2"/>
    <dgm:cxn modelId="{26A75F2B-E82B-4165-A905-908874E48E32}" type="presParOf" srcId="{DF1DEF68-2BD3-42D3-B446-4EBD5FB03363}" destId="{40B1D7F4-AF87-4EC8-AD8F-9A077334CD5F}" srcOrd="2" destOrd="0" presId="urn:microsoft.com/office/officeart/2005/8/layout/vList2"/>
    <dgm:cxn modelId="{326BEEBC-F840-4AAB-B0C8-2EF3E03DCAF6}" type="presParOf" srcId="{DF1DEF68-2BD3-42D3-B446-4EBD5FB03363}" destId="{F2514EBA-C1B0-47B0-8394-D1DCC0AF084E}" srcOrd="3" destOrd="0" presId="urn:microsoft.com/office/officeart/2005/8/layout/vList2"/>
    <dgm:cxn modelId="{A16040B5-A542-44B6-B901-7E9D9247215A}" type="presParOf" srcId="{DF1DEF68-2BD3-42D3-B446-4EBD5FB03363}" destId="{B814AED2-0ACF-427B-989F-F895C1B50720}" srcOrd="4" destOrd="0" presId="urn:microsoft.com/office/officeart/2005/8/layout/vList2"/>
    <dgm:cxn modelId="{79636E5C-FCC2-492D-A852-113936C2407C}" type="presParOf" srcId="{DF1DEF68-2BD3-42D3-B446-4EBD5FB03363}" destId="{84F71AA5-3042-4AF6-900E-924DA0FC82C6}" srcOrd="5" destOrd="0" presId="urn:microsoft.com/office/officeart/2005/8/layout/vList2"/>
    <dgm:cxn modelId="{58A88E23-9325-4168-BFD1-759377936D76}" type="presParOf" srcId="{DF1DEF68-2BD3-42D3-B446-4EBD5FB03363}" destId="{46FD294A-CFFB-4F9D-A4E2-6C534DD34967}" srcOrd="6" destOrd="0" presId="urn:microsoft.com/office/officeart/2005/8/layout/vList2"/>
    <dgm:cxn modelId="{16D4F106-FCE6-4F77-88D3-A43E60F95FAF}" type="presParOf" srcId="{DF1DEF68-2BD3-42D3-B446-4EBD5FB03363}" destId="{9719C569-60A2-4755-A098-FEDA0192F86F}" srcOrd="7" destOrd="0" presId="urn:microsoft.com/office/officeart/2005/8/layout/vList2"/>
    <dgm:cxn modelId="{5EBC760D-F159-44B8-A390-593B06C372EB}" type="presParOf" srcId="{DF1DEF68-2BD3-42D3-B446-4EBD5FB03363}" destId="{EE84E661-E136-4B9A-8D4F-80A24E0A109B}"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91D99C-CAE7-4ED4-A6AD-BA4E7778D18D}" type="doc">
      <dgm:prSet loTypeId="urn:microsoft.com/office/officeart/2005/8/layout/arrow6" loCatId="relationship" qsTypeId="urn:microsoft.com/office/officeart/2005/8/quickstyle/simple1" qsCatId="simple" csTypeId="urn:microsoft.com/office/officeart/2005/8/colors/accent5_4" csCatId="accent5" phldr="1"/>
      <dgm:spPr/>
      <dgm:t>
        <a:bodyPr/>
        <a:lstStyle/>
        <a:p>
          <a:endParaRPr lang="en-US"/>
        </a:p>
      </dgm:t>
    </dgm:pt>
    <dgm:pt modelId="{23C1AA16-297F-4859-953F-D65C77499581}">
      <dgm:prSet phldrT="[Text]" custT="1"/>
      <dgm:spPr/>
      <dgm:t>
        <a:bodyPr/>
        <a:lstStyle/>
        <a:p>
          <a:r>
            <a:rPr lang="en-US" sz="3200" dirty="0"/>
            <a:t>Access</a:t>
          </a:r>
        </a:p>
      </dgm:t>
    </dgm:pt>
    <dgm:pt modelId="{316FF0D2-0476-403F-8F0D-07689A8DEAE5}" type="parTrans" cxnId="{0FAA472B-C5AE-406B-BDF7-BA124ACA4110}">
      <dgm:prSet/>
      <dgm:spPr/>
      <dgm:t>
        <a:bodyPr/>
        <a:lstStyle/>
        <a:p>
          <a:endParaRPr lang="en-US"/>
        </a:p>
      </dgm:t>
    </dgm:pt>
    <dgm:pt modelId="{7AD20B67-987F-4BA1-9055-88806190FE2E}" type="sibTrans" cxnId="{0FAA472B-C5AE-406B-BDF7-BA124ACA4110}">
      <dgm:prSet/>
      <dgm:spPr/>
      <dgm:t>
        <a:bodyPr/>
        <a:lstStyle/>
        <a:p>
          <a:endParaRPr lang="en-US"/>
        </a:p>
      </dgm:t>
    </dgm:pt>
    <dgm:pt modelId="{EE338E5E-E347-4E4A-AB0E-0AF4FA40DB8C}">
      <dgm:prSet phldrT="[Text]" custT="1"/>
      <dgm:spPr/>
      <dgm:t>
        <a:bodyPr/>
        <a:lstStyle/>
        <a:p>
          <a:r>
            <a:rPr lang="en-US" sz="3200" dirty="0"/>
            <a:t>Mobility</a:t>
          </a:r>
        </a:p>
      </dgm:t>
    </dgm:pt>
    <dgm:pt modelId="{09907405-492F-4F62-B1FD-9025033A8C8C}" type="parTrans" cxnId="{6B4FB8D3-8E9F-4880-8FF3-9DC3213E1D4F}">
      <dgm:prSet/>
      <dgm:spPr/>
      <dgm:t>
        <a:bodyPr/>
        <a:lstStyle/>
        <a:p>
          <a:endParaRPr lang="en-US"/>
        </a:p>
      </dgm:t>
    </dgm:pt>
    <dgm:pt modelId="{8CFFE5B0-F7E5-4808-8C13-723293B798C3}" type="sibTrans" cxnId="{6B4FB8D3-8E9F-4880-8FF3-9DC3213E1D4F}">
      <dgm:prSet/>
      <dgm:spPr/>
      <dgm:t>
        <a:bodyPr/>
        <a:lstStyle/>
        <a:p>
          <a:endParaRPr lang="en-US"/>
        </a:p>
      </dgm:t>
    </dgm:pt>
    <dgm:pt modelId="{2361A803-D8E5-4B60-B1DE-BB64F0BD440A}" type="pres">
      <dgm:prSet presAssocID="{3291D99C-CAE7-4ED4-A6AD-BA4E7778D18D}" presName="compositeShape" presStyleCnt="0">
        <dgm:presLayoutVars>
          <dgm:chMax val="2"/>
          <dgm:dir/>
          <dgm:resizeHandles val="exact"/>
        </dgm:presLayoutVars>
      </dgm:prSet>
      <dgm:spPr/>
    </dgm:pt>
    <dgm:pt modelId="{3D0E95C5-5468-4236-9D78-C32CC84F9490}" type="pres">
      <dgm:prSet presAssocID="{3291D99C-CAE7-4ED4-A6AD-BA4E7778D18D}" presName="ribbon" presStyleLbl="node1" presStyleIdx="0" presStyleCnt="1" custScaleX="87702" custLinFactNeighborY="-66772"/>
      <dgm:spPr/>
    </dgm:pt>
    <dgm:pt modelId="{2B2DFE5E-B02A-493E-830D-76FBCBC9EDD0}" type="pres">
      <dgm:prSet presAssocID="{3291D99C-CAE7-4ED4-A6AD-BA4E7778D18D}" presName="leftArrowText" presStyleLbl="node1" presStyleIdx="0" presStyleCnt="1" custFlipHor="1" custScaleX="89630" custLinFactNeighborX="3290" custLinFactNeighborY="-3675">
        <dgm:presLayoutVars>
          <dgm:chMax val="0"/>
          <dgm:bulletEnabled val="1"/>
        </dgm:presLayoutVars>
      </dgm:prSet>
      <dgm:spPr/>
    </dgm:pt>
    <dgm:pt modelId="{72E62A5C-3AEA-4ABA-95E0-8AB074931C32}" type="pres">
      <dgm:prSet presAssocID="{3291D99C-CAE7-4ED4-A6AD-BA4E7778D18D}" presName="rightArrowText" presStyleLbl="node1" presStyleIdx="0" presStyleCnt="1" custLinFactNeighborY="-706">
        <dgm:presLayoutVars>
          <dgm:chMax val="0"/>
          <dgm:bulletEnabled val="1"/>
        </dgm:presLayoutVars>
      </dgm:prSet>
      <dgm:spPr/>
    </dgm:pt>
  </dgm:ptLst>
  <dgm:cxnLst>
    <dgm:cxn modelId="{2AA6E624-2DEE-4EE0-901A-62A20FB1D8B3}" type="presOf" srcId="{3291D99C-CAE7-4ED4-A6AD-BA4E7778D18D}" destId="{2361A803-D8E5-4B60-B1DE-BB64F0BD440A}" srcOrd="0" destOrd="0" presId="urn:microsoft.com/office/officeart/2005/8/layout/arrow6"/>
    <dgm:cxn modelId="{0FAA472B-C5AE-406B-BDF7-BA124ACA4110}" srcId="{3291D99C-CAE7-4ED4-A6AD-BA4E7778D18D}" destId="{23C1AA16-297F-4859-953F-D65C77499581}" srcOrd="0" destOrd="0" parTransId="{316FF0D2-0476-403F-8F0D-07689A8DEAE5}" sibTransId="{7AD20B67-987F-4BA1-9055-88806190FE2E}"/>
    <dgm:cxn modelId="{3A8B2B60-E03F-4C41-B853-044095119929}" type="presOf" srcId="{EE338E5E-E347-4E4A-AB0E-0AF4FA40DB8C}" destId="{72E62A5C-3AEA-4ABA-95E0-8AB074931C32}" srcOrd="0" destOrd="0" presId="urn:microsoft.com/office/officeart/2005/8/layout/arrow6"/>
    <dgm:cxn modelId="{6B4FB8D3-8E9F-4880-8FF3-9DC3213E1D4F}" srcId="{3291D99C-CAE7-4ED4-A6AD-BA4E7778D18D}" destId="{EE338E5E-E347-4E4A-AB0E-0AF4FA40DB8C}" srcOrd="1" destOrd="0" parTransId="{09907405-492F-4F62-B1FD-9025033A8C8C}" sibTransId="{8CFFE5B0-F7E5-4808-8C13-723293B798C3}"/>
    <dgm:cxn modelId="{048FEEE3-BADD-4F15-A071-6F0016680595}" type="presOf" srcId="{23C1AA16-297F-4859-953F-D65C77499581}" destId="{2B2DFE5E-B02A-493E-830D-76FBCBC9EDD0}" srcOrd="0" destOrd="0" presId="urn:microsoft.com/office/officeart/2005/8/layout/arrow6"/>
    <dgm:cxn modelId="{A3398D8E-AAB8-4EDC-B868-E5498F279244}" type="presParOf" srcId="{2361A803-D8E5-4B60-B1DE-BB64F0BD440A}" destId="{3D0E95C5-5468-4236-9D78-C32CC84F9490}" srcOrd="0" destOrd="0" presId="urn:microsoft.com/office/officeart/2005/8/layout/arrow6"/>
    <dgm:cxn modelId="{21094DB9-9C90-41DF-AC52-1181F2CF3AC8}" type="presParOf" srcId="{2361A803-D8E5-4B60-B1DE-BB64F0BD440A}" destId="{2B2DFE5E-B02A-493E-830D-76FBCBC9EDD0}" srcOrd="1" destOrd="0" presId="urn:microsoft.com/office/officeart/2005/8/layout/arrow6"/>
    <dgm:cxn modelId="{BD3CC8DC-5EF0-45EE-92D4-3DE9E0F61D35}" type="presParOf" srcId="{2361A803-D8E5-4B60-B1DE-BB64F0BD440A}" destId="{72E62A5C-3AEA-4ABA-95E0-8AB074931C32}"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2958E1-7F82-4F11-B1FF-C1AD6040D4AC}">
      <dsp:nvSpPr>
        <dsp:cNvPr id="0" name=""/>
        <dsp:cNvSpPr/>
      </dsp:nvSpPr>
      <dsp:spPr>
        <a:xfrm>
          <a:off x="0" y="398169"/>
          <a:ext cx="10515600" cy="5850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Access management categories based on function and land use context</a:t>
          </a:r>
        </a:p>
      </dsp:txBody>
      <dsp:txXfrm>
        <a:off x="28557" y="426726"/>
        <a:ext cx="10458486" cy="527886"/>
      </dsp:txXfrm>
    </dsp:sp>
    <dsp:sp modelId="{40B1D7F4-AF87-4EC8-AD8F-9A077334CD5F}">
      <dsp:nvSpPr>
        <dsp:cNvPr id="0" name=""/>
        <dsp:cNvSpPr/>
      </dsp:nvSpPr>
      <dsp:spPr>
        <a:xfrm>
          <a:off x="0" y="1055169"/>
          <a:ext cx="10515600" cy="585000"/>
        </a:xfrm>
        <a:prstGeom prst="roundRect">
          <a:avLst/>
        </a:prstGeom>
        <a:solidFill>
          <a:schemeClr val="accent5">
            <a:hueOff val="-1689636"/>
            <a:satOff val="-4355"/>
            <a:lumOff val="-294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Purpose and criteria for each access category</a:t>
          </a:r>
        </a:p>
      </dsp:txBody>
      <dsp:txXfrm>
        <a:off x="28557" y="1083726"/>
        <a:ext cx="10458486" cy="527886"/>
      </dsp:txXfrm>
    </dsp:sp>
    <dsp:sp modelId="{B814AED2-0ACF-427B-989F-F895C1B50720}">
      <dsp:nvSpPr>
        <dsp:cNvPr id="0" name=""/>
        <dsp:cNvSpPr/>
      </dsp:nvSpPr>
      <dsp:spPr>
        <a:xfrm>
          <a:off x="0" y="1712169"/>
          <a:ext cx="10515600" cy="585000"/>
        </a:xfrm>
        <a:prstGeom prst="roundRect">
          <a:avLst/>
        </a:prstGeom>
        <a:solidFill>
          <a:schemeClr val="accent5">
            <a:hueOff val="-3379271"/>
            <a:satOff val="-8710"/>
            <a:lumOff val="-588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Standards for each category including: </a:t>
          </a:r>
        </a:p>
      </dsp:txBody>
      <dsp:txXfrm>
        <a:off x="28557" y="1740726"/>
        <a:ext cx="10458486" cy="527886"/>
      </dsp:txXfrm>
    </dsp:sp>
    <dsp:sp modelId="{84F71AA5-3042-4AF6-900E-924DA0FC82C6}">
      <dsp:nvSpPr>
        <dsp:cNvPr id="0" name=""/>
        <dsp:cNvSpPr/>
      </dsp:nvSpPr>
      <dsp:spPr>
        <a:xfrm>
          <a:off x="0" y="2297169"/>
          <a:ext cx="10515600"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1750" rIns="177800" bIns="31750" numCol="1" spcCol="1270" anchor="t" anchorCtr="0">
          <a:noAutofit/>
        </a:bodyPr>
        <a:lstStyle/>
        <a:p>
          <a:pPr marL="228600" lvl="1" indent="-228600" algn="l" defTabSz="889000" rtl="0">
            <a:lnSpc>
              <a:spcPct val="90000"/>
            </a:lnSpc>
            <a:spcBef>
              <a:spcPct val="0"/>
            </a:spcBef>
            <a:spcAft>
              <a:spcPct val="20000"/>
            </a:spcAft>
            <a:buChar char="•"/>
          </a:pPr>
          <a:r>
            <a:rPr lang="en-US" sz="2000" kern="1200" dirty="0"/>
            <a:t>signal spacing, unsignalized spacing, auxiliary lanes, medians</a:t>
          </a:r>
        </a:p>
      </dsp:txBody>
      <dsp:txXfrm>
        <a:off x="0" y="2297169"/>
        <a:ext cx="10515600" cy="414000"/>
      </dsp:txXfrm>
    </dsp:sp>
    <dsp:sp modelId="{46FD294A-CFFB-4F9D-A4E2-6C534DD34967}">
      <dsp:nvSpPr>
        <dsp:cNvPr id="0" name=""/>
        <dsp:cNvSpPr/>
      </dsp:nvSpPr>
      <dsp:spPr>
        <a:xfrm>
          <a:off x="0" y="2711169"/>
          <a:ext cx="10515600" cy="585000"/>
        </a:xfrm>
        <a:prstGeom prst="roundRect">
          <a:avLst/>
        </a:prstGeom>
        <a:solidFill>
          <a:schemeClr val="accent5">
            <a:hueOff val="-5068907"/>
            <a:satOff val="-13064"/>
            <a:lumOff val="-8824"/>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Assignment of a category to each roadway segment</a:t>
          </a:r>
        </a:p>
      </dsp:txBody>
      <dsp:txXfrm>
        <a:off x="28557" y="2739726"/>
        <a:ext cx="10458486" cy="527886"/>
      </dsp:txXfrm>
    </dsp:sp>
    <dsp:sp modelId="{EE84E661-E136-4B9A-8D4F-80A24E0A109B}">
      <dsp:nvSpPr>
        <dsp:cNvPr id="0" name=""/>
        <dsp:cNvSpPr/>
      </dsp:nvSpPr>
      <dsp:spPr>
        <a:xfrm>
          <a:off x="0" y="3368169"/>
          <a:ext cx="10515600" cy="585000"/>
        </a:xfrm>
        <a:prstGeom prst="roundRect">
          <a:avLst/>
        </a:prstGeom>
        <a:solidFill>
          <a:schemeClr val="accent5">
            <a:hueOff val="-6758543"/>
            <a:satOff val="-17419"/>
            <a:lumOff val="-1176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dirty="0"/>
            <a:t>Procedure for change in the category</a:t>
          </a:r>
        </a:p>
      </dsp:txBody>
      <dsp:txXfrm>
        <a:off x="28557" y="3396726"/>
        <a:ext cx="10458486" cy="527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E95C5-5468-4236-9D78-C32CC84F9490}">
      <dsp:nvSpPr>
        <dsp:cNvPr id="0" name=""/>
        <dsp:cNvSpPr/>
      </dsp:nvSpPr>
      <dsp:spPr>
        <a:xfrm>
          <a:off x="1325320" y="0"/>
          <a:ext cx="6211213" cy="2832872"/>
        </a:xfrm>
        <a:prstGeom prst="leftRightRibbon">
          <a:avLst/>
        </a:prstGeom>
        <a:solidFill>
          <a:schemeClr val="accent5">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B2DFE5E-B02A-493E-830D-76FBCBC9EDD0}">
      <dsp:nvSpPr>
        <dsp:cNvPr id="0" name=""/>
        <dsp:cNvSpPr/>
      </dsp:nvSpPr>
      <dsp:spPr>
        <a:xfrm flipH="1">
          <a:off x="1937769" y="444739"/>
          <a:ext cx="2094760" cy="138810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Access</a:t>
          </a:r>
        </a:p>
      </dsp:txBody>
      <dsp:txXfrm>
        <a:off x="1937769" y="444739"/>
        <a:ext cx="2094760" cy="1388107"/>
      </dsp:txXfrm>
    </dsp:sp>
    <dsp:sp modelId="{72E62A5C-3AEA-4ABA-95E0-8AB074931C32}">
      <dsp:nvSpPr>
        <dsp:cNvPr id="0" name=""/>
        <dsp:cNvSpPr/>
      </dsp:nvSpPr>
      <dsp:spPr>
        <a:xfrm>
          <a:off x="4430927" y="939212"/>
          <a:ext cx="2762050" cy="1388107"/>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13792" rIns="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Mobility</a:t>
          </a:r>
        </a:p>
      </dsp:txBody>
      <dsp:txXfrm>
        <a:off x="4430927" y="939212"/>
        <a:ext cx="2762050" cy="13881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B605E5-A4EE-E84D-A841-427FD78951A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National Institute for Congestion Reduction - Access Management Curriculum</a:t>
            </a:r>
          </a:p>
        </p:txBody>
      </p:sp>
      <p:sp>
        <p:nvSpPr>
          <p:cNvPr id="3" name="Date Placeholder 2">
            <a:extLst>
              <a:ext uri="{FF2B5EF4-FFF2-40B4-BE49-F238E27FC236}">
                <a16:creationId xmlns:a16="http://schemas.microsoft.com/office/drawing/2014/main" id="{CFE05DE9-C304-5960-B858-AFF14FEDEC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ECC0732-A328-4826-A81E-6EB3EB04D59F}" type="datetimeFigureOut">
              <a:rPr lang="en-US" smtClean="0"/>
              <a:t>3/8/2024</a:t>
            </a:fld>
            <a:endParaRPr lang="en-US"/>
          </a:p>
        </p:txBody>
      </p:sp>
      <p:sp>
        <p:nvSpPr>
          <p:cNvPr id="4" name="Footer Placeholder 3">
            <a:extLst>
              <a:ext uri="{FF2B5EF4-FFF2-40B4-BE49-F238E27FC236}">
                <a16:creationId xmlns:a16="http://schemas.microsoft.com/office/drawing/2014/main" id="{8DE5FF0E-EF06-417E-C212-D1C5B43555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CE3D9E-D022-E2A9-099B-796E14BDB6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ECE275-D693-4942-9237-7C0CAFA27135}" type="slidenum">
              <a:rPr lang="en-US" smtClean="0"/>
              <a:t>‹#›</a:t>
            </a:fld>
            <a:endParaRPr lang="en-US"/>
          </a:p>
        </p:txBody>
      </p:sp>
    </p:spTree>
    <p:extLst>
      <p:ext uri="{BB962C8B-B14F-4D97-AF65-F5344CB8AC3E}">
        <p14:creationId xmlns:p14="http://schemas.microsoft.com/office/powerpoint/2010/main" val="167334427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National Institute for Congestion Reduction - Access Management Curriculum</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31572-0672-4182-AE67-F9DA15DA90A7}" type="datetimeFigureOut">
              <a:rPr lang="en-US" smtClean="0"/>
              <a:t>3/8/2024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DE255-996F-4EDA-B903-C75E844601D6}" type="slidenum">
              <a:rPr lang="en-US" smtClean="0"/>
              <a:t>‹#›</a:t>
            </a:fld>
            <a:endParaRPr lang="en-US"/>
          </a:p>
        </p:txBody>
      </p:sp>
    </p:spTree>
    <p:extLst>
      <p:ext uri="{BB962C8B-B14F-4D97-AF65-F5344CB8AC3E}">
        <p14:creationId xmlns:p14="http://schemas.microsoft.com/office/powerpoint/2010/main" val="410405245"/>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1DE255-996F-4EDA-B903-C75E844601D6}" type="slidenum">
              <a:rPr lang="en-US" smtClean="0"/>
              <a:t>1</a:t>
            </a:fld>
            <a:endParaRPr lang="en-US"/>
          </a:p>
        </p:txBody>
      </p:sp>
      <p:sp>
        <p:nvSpPr>
          <p:cNvPr id="5" name="Header Placeholder 4">
            <a:extLst>
              <a:ext uri="{FF2B5EF4-FFF2-40B4-BE49-F238E27FC236}">
                <a16:creationId xmlns:a16="http://schemas.microsoft.com/office/drawing/2014/main" id="{5E3C14D3-86E2-885C-0E3F-18F0446AE73B}"/>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742258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Institute for Congestion Reduction - Access Management Curriculum</a:t>
            </a:r>
          </a:p>
        </p:txBody>
      </p:sp>
      <p:sp>
        <p:nvSpPr>
          <p:cNvPr id="5" name="Slide Number Placeholder 4"/>
          <p:cNvSpPr>
            <a:spLocks noGrp="1"/>
          </p:cNvSpPr>
          <p:nvPr>
            <p:ph type="sldNum" sz="quarter" idx="5"/>
          </p:nvPr>
        </p:nvSpPr>
        <p:spPr/>
        <p:txBody>
          <a:bodyPr/>
          <a:lstStyle/>
          <a:p>
            <a:fld id="{6C1DE255-996F-4EDA-B903-C75E844601D6}" type="slidenum">
              <a:rPr lang="en-US" smtClean="0"/>
              <a:t>10</a:t>
            </a:fld>
            <a:endParaRPr lang="en-US"/>
          </a:p>
        </p:txBody>
      </p:sp>
    </p:spTree>
    <p:extLst>
      <p:ext uri="{BB962C8B-B14F-4D97-AF65-F5344CB8AC3E}">
        <p14:creationId xmlns:p14="http://schemas.microsoft.com/office/powerpoint/2010/main" val="638002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Systemwide access management programs often include access classifications that are assigned to roadways to apply a set of spacing and design standards (driveways, medians, signals). More recently, FDOT added context class as well. As with zoning classifications that assign standards to land, these systems are regulatory and intended to prevent access problems. They are a supplement  but not a replacement for good thoroughfare planning. A key coordination strategy is to enact requirements that are consistent with those of the state on the state highway system and coordinate with DOT on permitting access and development. </a:t>
            </a:r>
          </a:p>
          <a:p>
            <a:endParaRPr lang="en-US"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0148AB5-4B1D-5041-A196-610C6C4C95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B899FA4B-D8CC-4554-B62A-DCDD70FE1208}"/>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154536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example from the Florida model access management regulations for local agencies takes this concept to the local throughfare plan. The descriptions address function, modal priority, and context – this description relates to principal arterials intended for the highest level of access control.</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82A6B73-AA1A-4D45-B564-B9B1D272F2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5630FC4D-2131-8716-55E6-399E4695F917}"/>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515132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This relates to roadways that offer mobility within and across urban areas. Somewhat less continuous.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82A6B73-AA1A-4D45-B564-B9B1D272F2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B4094F6F-A5EC-98D7-B3FD-8E5FE69CFECE}"/>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1122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Here are roads in dense urban contexts, that may also include pedestrian or transit priority streets.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82A6B73-AA1A-4D45-B564-B9B1D272F2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BB26B651-A77E-F596-2A6F-85DA3A543412}"/>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8113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Taking the FDOT access management criteria and applying it to these broader categories you get a chart like this. The posted speed moderates the distance and is a proxy for level of urbanization. In regulations, a lot of the good stuff is in the footnotes like here where it defers to city block spacing as the key guiding factor for access management, and discourages speeds greater than 35 mph.</a:t>
            </a:r>
          </a:p>
          <a:p>
            <a:endParaRPr lang="en-US" dirty="0"/>
          </a:p>
          <a:p>
            <a:r>
              <a:rPr lang="en-US" u="sng" dirty="0"/>
              <a:t>Knowledge Probe Question #1</a:t>
            </a:r>
          </a:p>
          <a:p>
            <a:r>
              <a:rPr lang="en-US" sz="1800" u="none" strike="noStrike" dirty="0">
                <a:effectLst/>
                <a:latin typeface="Calibri" panose="020F0502020204030204" pitchFamily="34" charset="0"/>
                <a:ea typeface="Times New Roman" panose="02020603050405020304" pitchFamily="18" charset="0"/>
                <a:cs typeface="Calibri" panose="020F0502020204030204" pitchFamily="34" charset="0"/>
              </a:rPr>
              <a:t>How do agencies handle existing developed areas that do not meet access management standards?</a:t>
            </a:r>
          </a:p>
          <a:p>
            <a:pPr marL="914400" marR="0">
              <a:spcBef>
                <a:spcPts val="0"/>
              </a:spcBef>
              <a:spcAft>
                <a:spcPts val="1200"/>
              </a:spcAft>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Answer: Existing developed areas are “grandfathered” and allowed to continue. However, new development and redevelopment must comply with the new access management standards to the extent feasible. This is similar to how development is handled in zoning when new regulations are adopted.</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u="none"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982A6B73-AA1A-4D45-B564-B9B1D272F2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Header Placeholder 4">
            <a:extLst>
              <a:ext uri="{FF2B5EF4-FFF2-40B4-BE49-F238E27FC236}">
                <a16:creationId xmlns:a16="http://schemas.microsoft.com/office/drawing/2014/main" id="{FFCE53BF-788D-BA8F-49A6-349FE4B7F9C4}"/>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160556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Institute for Congestion Reduction - Access Management Curriculum</a:t>
            </a:r>
          </a:p>
        </p:txBody>
      </p:sp>
      <p:sp>
        <p:nvSpPr>
          <p:cNvPr id="5" name="Slide Number Placeholder 4"/>
          <p:cNvSpPr>
            <a:spLocks noGrp="1"/>
          </p:cNvSpPr>
          <p:nvPr>
            <p:ph type="sldNum" sz="quarter" idx="5"/>
          </p:nvPr>
        </p:nvSpPr>
        <p:spPr/>
        <p:txBody>
          <a:bodyPr/>
          <a:lstStyle/>
          <a:p>
            <a:fld id="{6C1DE255-996F-4EDA-B903-C75E844601D6}" type="slidenum">
              <a:rPr lang="en-US" smtClean="0"/>
              <a:t>16</a:t>
            </a:fld>
            <a:endParaRPr lang="en-US"/>
          </a:p>
        </p:txBody>
      </p:sp>
    </p:spTree>
    <p:extLst>
      <p:ext uri="{BB962C8B-B14F-4D97-AF65-F5344CB8AC3E}">
        <p14:creationId xmlns:p14="http://schemas.microsoft.com/office/powerpoint/2010/main" val="4775333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normAutofit/>
          </a:bodyPr>
          <a:lstStyle/>
          <a:p>
            <a:r>
              <a:rPr lang="en-US" dirty="0"/>
              <a:t>So how can local</a:t>
            </a:r>
            <a:r>
              <a:rPr lang="en-US" baseline="0" dirty="0"/>
              <a:t> governments effectively manage corridor development and access, and what are some of the best practices? Although states are rather limited in terms of the reach of their access management programs, the ability of local governments to influence how access is managed is broad reaching, addressing both land use and transportation.</a:t>
            </a:r>
          </a:p>
          <a:p>
            <a:endParaRPr lang="en-US" baseline="0" dirty="0"/>
          </a:p>
          <a:p>
            <a:pPr>
              <a:lnSpc>
                <a:spcPct val="90000"/>
              </a:lnSpc>
              <a:spcBef>
                <a:spcPct val="25000"/>
              </a:spcBef>
              <a:spcAft>
                <a:spcPct val="25000"/>
              </a:spcAft>
            </a:pPr>
            <a:r>
              <a:rPr lang="en-US" sz="1200" dirty="0">
                <a:latin typeface="Arial" pitchFamily="34" charset="0"/>
              </a:rPr>
              <a:t>The strategies we’ll be exploring in this webinar will help you to</a:t>
            </a:r>
            <a:r>
              <a:rPr lang="en-US" sz="1200" baseline="0" dirty="0">
                <a:latin typeface="Arial" pitchFamily="34" charset="0"/>
              </a:rPr>
              <a:t> a</a:t>
            </a:r>
            <a:r>
              <a:rPr lang="en-US" sz="1200" dirty="0">
                <a:latin typeface="Arial" pitchFamily="34" charset="0"/>
              </a:rPr>
              <a:t>ssess and</a:t>
            </a:r>
            <a:r>
              <a:rPr lang="en-US" sz="1200" b="1" dirty="0">
                <a:solidFill>
                  <a:srgbClr val="CC9900"/>
                </a:solidFill>
                <a:latin typeface="Arial" pitchFamily="34" charset="0"/>
              </a:rPr>
              <a:t> update</a:t>
            </a:r>
            <a:r>
              <a:rPr lang="en-US" sz="1200" dirty="0">
                <a:latin typeface="Arial" pitchFamily="34" charset="0"/>
              </a:rPr>
              <a:t> plans, policies, regulations and design standards to strengthen access management. Because access management crosses disciplines</a:t>
            </a:r>
            <a:r>
              <a:rPr lang="en-US" sz="1200" baseline="0" dirty="0">
                <a:latin typeface="Arial" pitchFamily="34" charset="0"/>
              </a:rPr>
              <a:t> and agencies, i</a:t>
            </a:r>
            <a:r>
              <a:rPr lang="en-US" sz="1200" dirty="0">
                <a:latin typeface="Arial" pitchFamily="34" charset="0"/>
              </a:rPr>
              <a:t>t is also essential to </a:t>
            </a:r>
            <a:r>
              <a:rPr lang="en-US" sz="1200" b="1" dirty="0">
                <a:solidFill>
                  <a:srgbClr val="CC9900"/>
                </a:solidFill>
                <a:latin typeface="Arial" pitchFamily="34" charset="0"/>
              </a:rPr>
              <a:t>Coordinate</a:t>
            </a:r>
            <a:r>
              <a:rPr lang="en-US" sz="1200" dirty="0">
                <a:latin typeface="Arial" pitchFamily="34" charset="0"/>
              </a:rPr>
              <a:t> early and often with other divisions and agencies on AM opportunities in the planning and development process</a:t>
            </a:r>
          </a:p>
          <a:p>
            <a:pPr eaLnBrk="1" hangingPunct="1"/>
            <a:endParaRPr lang="en-US" dirty="0">
              <a:latin typeface="Arial"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B72AEB2-EA9D-45DA-93BE-C68FA8138FD7}" type="slidenum">
              <a:rPr lang="en-US" smtClean="0"/>
              <a:pPr>
                <a:defRPr/>
              </a:pPr>
              <a:t>17</a:t>
            </a:fld>
            <a:endParaRPr lang="en-US" dirty="0"/>
          </a:p>
        </p:txBody>
      </p:sp>
      <p:sp>
        <p:nvSpPr>
          <p:cNvPr id="5" name="Header Placeholder 4">
            <a:extLst>
              <a:ext uri="{FF2B5EF4-FFF2-40B4-BE49-F238E27FC236}">
                <a16:creationId xmlns:a16="http://schemas.microsoft.com/office/drawing/2014/main" id="{3F0D5ACC-6E15-ADED-89EA-141F2F34431E}"/>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So how do plan for access comprehensively, that is, within the context of the community’s</a:t>
            </a:r>
            <a:r>
              <a:rPr lang="en-US" baseline="0" dirty="0"/>
              <a:t> overall comprehensive plan and planning activities? We can begin by considering the vision of future growth and development and how this is integrated throughout the policies and various elements of the plan, including the CIP.</a:t>
            </a:r>
            <a:endParaRPr lang="en-US" dirty="0"/>
          </a:p>
        </p:txBody>
      </p:sp>
      <p:sp>
        <p:nvSpPr>
          <p:cNvPr id="4" name="Slide Number Placeholder 3"/>
          <p:cNvSpPr>
            <a:spLocks noGrp="1"/>
          </p:cNvSpPr>
          <p:nvPr>
            <p:ph type="sldNum" sz="quarter" idx="10"/>
          </p:nvPr>
        </p:nvSpPr>
        <p:spPr/>
        <p:txBody>
          <a:bodyPr/>
          <a:lstStyle/>
          <a:p>
            <a:pPr>
              <a:defRPr/>
            </a:pPr>
            <a:fld id="{5B72AEB2-EA9D-45DA-93BE-C68FA8138FD7}" type="slidenum">
              <a:rPr lang="en-US" smtClean="0"/>
              <a:pPr>
                <a:defRPr/>
              </a:pPr>
              <a:t>18</a:t>
            </a:fld>
            <a:endParaRPr lang="en-US" dirty="0"/>
          </a:p>
        </p:txBody>
      </p:sp>
      <p:sp>
        <p:nvSpPr>
          <p:cNvPr id="5" name="Header Placeholder 4">
            <a:extLst>
              <a:ext uri="{FF2B5EF4-FFF2-40B4-BE49-F238E27FC236}">
                <a16:creationId xmlns:a16="http://schemas.microsoft.com/office/drawing/2014/main" id="{81724EA2-4458-DAB4-A1D2-B0B10548AF2A}"/>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One way to establish an access management program </a:t>
            </a:r>
            <a:r>
              <a:rPr lang="en-US" baseline="0" dirty="0"/>
              <a:t>is to prepare and adopt a master street or thoroughfare plan, as in this example from the City of Ft Collins.  Here you can classify the network by function. Then you can define alternative cross sections, and appropriate spacing criteria, design elements like turn lanes and medians, and use that information to define ROW needs and set up a ROW preservation plan to lay the groundwork for future improvements. One way to refine the plan is to add layers that identify special segments of the network where you will emphasize specific issues such as express transit service, freight, and areas where you want to give bicycles and pedestrians more priority.</a:t>
            </a:r>
            <a:endParaRPr lang="en-US" dirty="0"/>
          </a:p>
        </p:txBody>
      </p:sp>
      <p:sp>
        <p:nvSpPr>
          <p:cNvPr id="4" name="Slide Number Placeholder 3"/>
          <p:cNvSpPr>
            <a:spLocks noGrp="1"/>
          </p:cNvSpPr>
          <p:nvPr>
            <p:ph type="sldNum" sz="quarter" idx="10"/>
          </p:nvPr>
        </p:nvSpPr>
        <p:spPr/>
        <p:txBody>
          <a:bodyPr/>
          <a:lstStyle/>
          <a:p>
            <a:pPr>
              <a:defRPr/>
            </a:pPr>
            <a:fld id="{5B72AEB2-EA9D-45DA-93BE-C68FA8138FD7}" type="slidenum">
              <a:rPr lang="en-US" smtClean="0"/>
              <a:pPr>
                <a:defRPr/>
              </a:pPr>
              <a:t>19</a:t>
            </a:fld>
            <a:endParaRPr lang="en-US" dirty="0"/>
          </a:p>
        </p:txBody>
      </p:sp>
      <p:sp>
        <p:nvSpPr>
          <p:cNvPr id="5" name="Header Placeholder 4">
            <a:extLst>
              <a:ext uri="{FF2B5EF4-FFF2-40B4-BE49-F238E27FC236}">
                <a16:creationId xmlns:a16="http://schemas.microsoft.com/office/drawing/2014/main" id="{5F97EDEB-893C-CEA0-9ACF-820F69158D12}"/>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1DE255-996F-4EDA-B903-C75E844601D6}" type="slidenum">
              <a:rPr lang="en-US" smtClean="0"/>
              <a:t>2</a:t>
            </a:fld>
            <a:endParaRPr lang="en-US"/>
          </a:p>
        </p:txBody>
      </p:sp>
      <p:sp>
        <p:nvSpPr>
          <p:cNvPr id="5" name="Header Placeholder 4">
            <a:extLst>
              <a:ext uri="{FF2B5EF4-FFF2-40B4-BE49-F238E27FC236}">
                <a16:creationId xmlns:a16="http://schemas.microsoft.com/office/drawing/2014/main" id="{92312E9B-016A-BE61-3E2D-050ACD4461A4}"/>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10148484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normAutofit/>
          </a:bodyPr>
          <a:lstStyle/>
          <a:p>
            <a:r>
              <a:rPr lang="en-US" dirty="0"/>
              <a:t>Policies supporting access management should</a:t>
            </a:r>
            <a:r>
              <a:rPr lang="en-US" baseline="0" dirty="0"/>
              <a:t> also be </a:t>
            </a:r>
            <a:r>
              <a:rPr lang="en-US" dirty="0"/>
              <a:t>included the comprehensive plan or thoroughfare plan, like this one from Orland</a:t>
            </a:r>
            <a:r>
              <a:rPr lang="en-US" baseline="0" dirty="0"/>
              <a:t>o stating the City’s commitment to preserving its thoroughfares by requiring development of parallel roads or cross access easements connecting developments along these roads.</a:t>
            </a:r>
            <a:endParaRPr lang="en-US" dirty="0"/>
          </a:p>
        </p:txBody>
      </p:sp>
      <p:sp>
        <p:nvSpPr>
          <p:cNvPr id="4" name="Slide Number Placeholder 3"/>
          <p:cNvSpPr>
            <a:spLocks noGrp="1"/>
          </p:cNvSpPr>
          <p:nvPr>
            <p:ph type="sldNum" sz="quarter" idx="10"/>
          </p:nvPr>
        </p:nvSpPr>
        <p:spPr/>
        <p:txBody>
          <a:bodyPr/>
          <a:lstStyle/>
          <a:p>
            <a:pPr>
              <a:defRPr/>
            </a:pPr>
            <a:fld id="{5B72AEB2-EA9D-45DA-93BE-C68FA8138FD7}" type="slidenum">
              <a:rPr lang="en-US" smtClean="0"/>
              <a:pPr>
                <a:defRPr/>
              </a:pPr>
              <a:t>20</a:t>
            </a:fld>
            <a:endParaRPr lang="en-US" dirty="0"/>
          </a:p>
        </p:txBody>
      </p:sp>
      <p:sp>
        <p:nvSpPr>
          <p:cNvPr id="5" name="Header Placeholder 4">
            <a:extLst>
              <a:ext uri="{FF2B5EF4-FFF2-40B4-BE49-F238E27FC236}">
                <a16:creationId xmlns:a16="http://schemas.microsoft.com/office/drawing/2014/main" id="{EB7BDCAD-61FA-88E8-E873-BBC3D4B99DAE}"/>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normAutofit fontScale="85000" lnSpcReduction="20000"/>
          </a:bodyPr>
          <a:lstStyle/>
          <a:p>
            <a:r>
              <a:rPr lang="en-US" dirty="0"/>
              <a:t>Many different land development regulations can help implement access management. For example, minimum lot frontage in zoning can be used to discourage the division of highway</a:t>
            </a:r>
            <a:r>
              <a:rPr lang="en-US" baseline="0" dirty="0"/>
              <a:t> frontage into small lots. Could tie these criteria to a desired spacing standard, while allowing smaller lots if an internal road network is provided. Lot split regulations can also be adopted to prevent the division of highway frontage into small lots. Module 3 Laned Development and Access reviews some of the more effective regulatory strategies.</a:t>
            </a:r>
          </a:p>
          <a:p>
            <a:endParaRPr lang="en-US" baseline="0" dirty="0"/>
          </a:p>
          <a:p>
            <a:r>
              <a:rPr lang="en-US" u="sng" baseline="0" dirty="0"/>
              <a:t>Knowledge Probe Question #2</a:t>
            </a:r>
          </a:p>
          <a:p>
            <a:pPr marL="0" marR="0" lvl="0" indent="0">
              <a:spcBef>
                <a:spcPts val="0"/>
              </a:spcBef>
              <a:spcAft>
                <a:spcPts val="0"/>
              </a:spcAft>
              <a:buFont typeface="Times New Roman" panose="02020603050405020304" pitchFamily="18" charset="0"/>
              <a:buNone/>
            </a:pPr>
            <a:r>
              <a:rPr lang="en-US" sz="1800" u="none" strike="noStrike" dirty="0">
                <a:effectLst/>
                <a:latin typeface="Calibri" panose="020F0502020204030204" pitchFamily="34" charset="0"/>
                <a:ea typeface="Times New Roman" panose="02020603050405020304" pitchFamily="18" charset="0"/>
                <a:cs typeface="Calibri" panose="020F0502020204030204" pitchFamily="34" charset="0"/>
              </a:rPr>
              <a:t>If you must permit access near a signalized intersection, what can you do to reduce the potential safety and operational impacts?</a:t>
            </a:r>
          </a:p>
          <a:p>
            <a:pPr marL="914400" marR="0">
              <a:spcBef>
                <a:spcPts val="0"/>
              </a:spcBef>
              <a:spcAft>
                <a:spcPts val="0"/>
              </a:spcAft>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Answer: It is not uncommon for existing development patterns to preclude the ability to achieve corner clearance requirements. Options include: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1200150" marR="0" lvl="2" indent="-285750">
              <a:spcBef>
                <a:spcPts val="0"/>
              </a:spcBef>
              <a:spcAft>
                <a:spcPts val="0"/>
              </a:spcAft>
              <a:buFont typeface="Arial" panose="020B0604020202020204" pitchFamily="34" charset="0"/>
              <a:buChar char="•"/>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Conditions in permit to restrict volumes of site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1200150" marR="0" lvl="2" indent="-285750">
              <a:spcBef>
                <a:spcPts val="0"/>
              </a:spcBef>
              <a:spcAft>
                <a:spcPts val="0"/>
              </a:spcAft>
              <a:buFont typeface="Arial" panose="020B0604020202020204" pitchFamily="34" charset="0"/>
              <a:buChar char="•"/>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Median to restrict to right in/out only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1200150" marR="0" lvl="2" indent="-285750">
              <a:spcBef>
                <a:spcPts val="0"/>
              </a:spcBef>
              <a:spcAft>
                <a:spcPts val="0"/>
              </a:spcAft>
              <a:buFont typeface="Arial" panose="020B0604020202020204" pitchFamily="34" charset="0"/>
              <a:buChar char="•"/>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Move access to edge of property</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1200150" marR="0" lvl="2" indent="-285750">
              <a:spcBef>
                <a:spcPts val="0"/>
              </a:spcBef>
              <a:spcAft>
                <a:spcPts val="1200"/>
              </a:spcAft>
              <a:buFont typeface="Arial" panose="020B0604020202020204" pitchFamily="34" charset="0"/>
              <a:buChar char="•"/>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Share access with adjacent site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u="none" baseline="0" dirty="0"/>
          </a:p>
          <a:p>
            <a:endParaRPr lang="en-US" baseline="0" dirty="0"/>
          </a:p>
          <a:p>
            <a:r>
              <a:rPr lang="en-US" i="1" baseline="0" dirty="0"/>
              <a:t>Note: This slide include animations.</a:t>
            </a:r>
            <a:endParaRPr lang="en-US"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72AEB2-EA9D-45DA-93BE-C68FA8138F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Header Placeholder 4">
            <a:extLst>
              <a:ext uri="{FF2B5EF4-FFF2-40B4-BE49-F238E27FC236}">
                <a16:creationId xmlns:a16="http://schemas.microsoft.com/office/drawing/2014/main" id="{5A5E5123-6150-F959-02C0-689C2D9AEDCF}"/>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169687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Institute for Congestion Reduction - Access Management Curriculum</a:t>
            </a:r>
          </a:p>
        </p:txBody>
      </p:sp>
      <p:sp>
        <p:nvSpPr>
          <p:cNvPr id="5" name="Slide Number Placeholder 4"/>
          <p:cNvSpPr>
            <a:spLocks noGrp="1"/>
          </p:cNvSpPr>
          <p:nvPr>
            <p:ph type="sldNum" sz="quarter" idx="5"/>
          </p:nvPr>
        </p:nvSpPr>
        <p:spPr/>
        <p:txBody>
          <a:bodyPr/>
          <a:lstStyle/>
          <a:p>
            <a:fld id="{6C1DE255-996F-4EDA-B903-C75E844601D6}" type="slidenum">
              <a:rPr lang="en-US" smtClean="0"/>
              <a:t>22</a:t>
            </a:fld>
            <a:endParaRPr lang="en-US"/>
          </a:p>
        </p:txBody>
      </p:sp>
    </p:spTree>
    <p:extLst>
      <p:ext uri="{BB962C8B-B14F-4D97-AF65-F5344CB8AC3E}">
        <p14:creationId xmlns:p14="http://schemas.microsoft.com/office/powerpoint/2010/main" val="306940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D923D5B-4E68-6579-D1D1-DD7F7EFC7D3D}"/>
              </a:ext>
            </a:extLst>
          </p:cNvPr>
          <p:cNvSpPr>
            <a:spLocks noGrp="1" noChangeArrowheads="1"/>
          </p:cNvSpPr>
          <p:nvPr>
            <p:ph type="sldNum" sz="quarter" idx="5"/>
          </p:nvPr>
        </p:nvSpPr>
        <p:spPr>
          <a:ln/>
        </p:spPr>
        <p:txBody>
          <a:bodyPr/>
          <a:lstStyle/>
          <a:p>
            <a:fld id="{42752CBD-33FE-4132-A08D-B421178AA767}" type="slidenum">
              <a:rPr lang="en-US" altLang="en-US"/>
              <a:pPr/>
              <a:t>23</a:t>
            </a:fld>
            <a:endParaRPr lang="en-US" altLang="en-US"/>
          </a:p>
        </p:txBody>
      </p:sp>
      <p:sp>
        <p:nvSpPr>
          <p:cNvPr id="158722" name="Rectangle 2">
            <a:extLst>
              <a:ext uri="{FF2B5EF4-FFF2-40B4-BE49-F238E27FC236}">
                <a16:creationId xmlns:a16="http://schemas.microsoft.com/office/drawing/2014/main" id="{028F5950-6663-FFD7-CD8B-7B0B88F217A4}"/>
              </a:ext>
            </a:extLst>
          </p:cNvPr>
          <p:cNvSpPr>
            <a:spLocks noGrp="1" noRot="1" noChangeAspect="1" noChangeArrowheads="1" noTextEdit="1"/>
          </p:cNvSpPr>
          <p:nvPr>
            <p:ph type="sldImg"/>
          </p:nvPr>
        </p:nvSpPr>
        <p:spPr>
          <a:ln/>
        </p:spPr>
      </p:sp>
      <p:sp>
        <p:nvSpPr>
          <p:cNvPr id="158723" name="Rectangle 3">
            <a:extLst>
              <a:ext uri="{FF2B5EF4-FFF2-40B4-BE49-F238E27FC236}">
                <a16:creationId xmlns:a16="http://schemas.microsoft.com/office/drawing/2014/main" id="{2BFCD666-ACF8-0438-9A31-2DACA5ECE995}"/>
              </a:ext>
            </a:extLst>
          </p:cNvPr>
          <p:cNvSpPr>
            <a:spLocks noGrp="1" noChangeArrowheads="1"/>
          </p:cNvSpPr>
          <p:nvPr>
            <p:ph type="body" idx="1"/>
          </p:nvPr>
        </p:nvSpPr>
        <p:spPr/>
        <p:txBody>
          <a:bodyPr/>
          <a:lstStyle/>
          <a:p>
            <a:endParaRPr lang="en-US" altLang="en-US"/>
          </a:p>
        </p:txBody>
      </p:sp>
      <p:sp>
        <p:nvSpPr>
          <p:cNvPr id="2" name="Header Placeholder 1">
            <a:extLst>
              <a:ext uri="{FF2B5EF4-FFF2-40B4-BE49-F238E27FC236}">
                <a16:creationId xmlns:a16="http://schemas.microsoft.com/office/drawing/2014/main" id="{6F8646E4-14AB-118F-6D3A-482C9E8B2503}"/>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2145BE4-B77F-C5D9-91B1-E61BC8F4FD66}"/>
              </a:ext>
            </a:extLst>
          </p:cNvPr>
          <p:cNvSpPr>
            <a:spLocks noGrp="1" noChangeArrowheads="1"/>
          </p:cNvSpPr>
          <p:nvPr>
            <p:ph type="sldNum" sz="quarter" idx="5"/>
          </p:nvPr>
        </p:nvSpPr>
        <p:spPr>
          <a:ln/>
        </p:spPr>
        <p:txBody>
          <a:bodyPr/>
          <a:lstStyle/>
          <a:p>
            <a:fld id="{2735F85D-E451-4190-B817-E1E759A744EA}" type="slidenum">
              <a:rPr lang="en-US" altLang="en-US"/>
              <a:pPr/>
              <a:t>24</a:t>
            </a:fld>
            <a:endParaRPr lang="en-US" altLang="en-US"/>
          </a:p>
        </p:txBody>
      </p:sp>
      <p:sp>
        <p:nvSpPr>
          <p:cNvPr id="157698" name="Rectangle 2">
            <a:extLst>
              <a:ext uri="{FF2B5EF4-FFF2-40B4-BE49-F238E27FC236}">
                <a16:creationId xmlns:a16="http://schemas.microsoft.com/office/drawing/2014/main" id="{E05B3A7B-5F43-93BB-1851-8457F5B2D496}"/>
              </a:ext>
            </a:extLst>
          </p:cNvPr>
          <p:cNvSpPr>
            <a:spLocks noGrp="1" noRot="1" noChangeAspect="1" noChangeArrowheads="1" noTextEdit="1"/>
          </p:cNvSpPr>
          <p:nvPr>
            <p:ph type="sldImg"/>
          </p:nvPr>
        </p:nvSpPr>
        <p:spPr>
          <a:ln/>
        </p:spPr>
      </p:sp>
      <p:sp>
        <p:nvSpPr>
          <p:cNvPr id="157699" name="Rectangle 3">
            <a:extLst>
              <a:ext uri="{FF2B5EF4-FFF2-40B4-BE49-F238E27FC236}">
                <a16:creationId xmlns:a16="http://schemas.microsoft.com/office/drawing/2014/main" id="{4305F47A-A0D3-4DBD-615A-C9979B656BEE}"/>
              </a:ext>
            </a:extLst>
          </p:cNvPr>
          <p:cNvSpPr>
            <a:spLocks noGrp="1" noChangeArrowheads="1"/>
          </p:cNvSpPr>
          <p:nvPr>
            <p:ph type="body" idx="1"/>
          </p:nvPr>
        </p:nvSpPr>
        <p:spPr/>
        <p:txBody>
          <a:bodyPr/>
          <a:lstStyle/>
          <a:p>
            <a:endParaRPr lang="en-US" altLang="en-US"/>
          </a:p>
        </p:txBody>
      </p:sp>
      <p:sp>
        <p:nvSpPr>
          <p:cNvPr id="2" name="Header Placeholder 1">
            <a:extLst>
              <a:ext uri="{FF2B5EF4-FFF2-40B4-BE49-F238E27FC236}">
                <a16:creationId xmlns:a16="http://schemas.microsoft.com/office/drawing/2014/main" id="{6792E340-E80E-1D5D-94E9-14D1C7EEF4CF}"/>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8A10B2E-9CE8-379C-4ADE-E394B814BC95}"/>
              </a:ext>
            </a:extLst>
          </p:cNvPr>
          <p:cNvSpPr>
            <a:spLocks noGrp="1" noChangeArrowheads="1"/>
          </p:cNvSpPr>
          <p:nvPr>
            <p:ph type="sldNum" sz="quarter" idx="5"/>
          </p:nvPr>
        </p:nvSpPr>
        <p:spPr>
          <a:ln/>
        </p:spPr>
        <p:txBody>
          <a:bodyPr/>
          <a:lstStyle/>
          <a:p>
            <a:fld id="{0FB24A55-C8B4-4DF6-9188-65D4EB07D6AA}" type="slidenum">
              <a:rPr lang="en-US" altLang="en-US"/>
              <a:pPr/>
              <a:t>25</a:t>
            </a:fld>
            <a:endParaRPr lang="en-US" altLang="en-US"/>
          </a:p>
        </p:txBody>
      </p:sp>
      <p:sp>
        <p:nvSpPr>
          <p:cNvPr id="156674" name="Rectangle 2">
            <a:extLst>
              <a:ext uri="{FF2B5EF4-FFF2-40B4-BE49-F238E27FC236}">
                <a16:creationId xmlns:a16="http://schemas.microsoft.com/office/drawing/2014/main" id="{8034C04E-B18D-99E6-CFA8-CF87BF5627D1}"/>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FA83D53A-9751-B46D-D809-6BA8DC1D203D}"/>
              </a:ext>
            </a:extLst>
          </p:cNvPr>
          <p:cNvSpPr>
            <a:spLocks noGrp="1" noChangeArrowheads="1"/>
          </p:cNvSpPr>
          <p:nvPr>
            <p:ph type="body" idx="1"/>
          </p:nvPr>
        </p:nvSpPr>
        <p:spPr/>
        <p:txBody>
          <a:bodyPr/>
          <a:lstStyle/>
          <a:p>
            <a:endParaRPr lang="en-US" altLang="en-US"/>
          </a:p>
        </p:txBody>
      </p:sp>
      <p:sp>
        <p:nvSpPr>
          <p:cNvPr id="2" name="Header Placeholder 1">
            <a:extLst>
              <a:ext uri="{FF2B5EF4-FFF2-40B4-BE49-F238E27FC236}">
                <a16:creationId xmlns:a16="http://schemas.microsoft.com/office/drawing/2014/main" id="{F8C93DB1-53EA-5B2E-938D-C6FADE631D38}"/>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EC7FBC9-5538-EE41-DDEF-8BD515E04F41}"/>
              </a:ext>
            </a:extLst>
          </p:cNvPr>
          <p:cNvSpPr>
            <a:spLocks noGrp="1" noChangeArrowheads="1"/>
          </p:cNvSpPr>
          <p:nvPr>
            <p:ph type="sldNum" sz="quarter" idx="5"/>
          </p:nvPr>
        </p:nvSpPr>
        <p:spPr>
          <a:ln/>
        </p:spPr>
        <p:txBody>
          <a:bodyPr/>
          <a:lstStyle/>
          <a:p>
            <a:fld id="{FB57670B-DF42-4536-AD0A-3B40E4F4A718}" type="slidenum">
              <a:rPr lang="en-US" altLang="en-US"/>
              <a:pPr/>
              <a:t>26</a:t>
            </a:fld>
            <a:endParaRPr lang="en-US" altLang="en-US"/>
          </a:p>
        </p:txBody>
      </p:sp>
      <p:sp>
        <p:nvSpPr>
          <p:cNvPr id="226306" name="Rectangle 2">
            <a:extLst>
              <a:ext uri="{FF2B5EF4-FFF2-40B4-BE49-F238E27FC236}">
                <a16:creationId xmlns:a16="http://schemas.microsoft.com/office/drawing/2014/main" id="{129E9233-3FEE-1591-9406-967BBED5EAC7}"/>
              </a:ext>
            </a:extLst>
          </p:cNvPr>
          <p:cNvSpPr>
            <a:spLocks noGrp="1" noRot="1" noChangeAspect="1" noChangeArrowheads="1" noTextEdit="1"/>
          </p:cNvSpPr>
          <p:nvPr>
            <p:ph type="sldImg"/>
          </p:nvPr>
        </p:nvSpPr>
        <p:spPr>
          <a:xfrm>
            <a:off x="346075" y="696913"/>
            <a:ext cx="6192838" cy="3484562"/>
          </a:xfrm>
          <a:ln/>
        </p:spPr>
      </p:sp>
      <p:sp>
        <p:nvSpPr>
          <p:cNvPr id="226307" name="Rectangle 3">
            <a:extLst>
              <a:ext uri="{FF2B5EF4-FFF2-40B4-BE49-F238E27FC236}">
                <a16:creationId xmlns:a16="http://schemas.microsoft.com/office/drawing/2014/main" id="{02865B90-EEE9-6C23-41B7-680C69835456}"/>
              </a:ext>
            </a:extLst>
          </p:cNvPr>
          <p:cNvSpPr>
            <a:spLocks noGrp="1" noChangeArrowheads="1"/>
          </p:cNvSpPr>
          <p:nvPr>
            <p:ph type="body" idx="1"/>
          </p:nvPr>
        </p:nvSpPr>
        <p:spPr>
          <a:xfrm>
            <a:off x="917575" y="4416425"/>
            <a:ext cx="5046663" cy="4183063"/>
          </a:xfrm>
        </p:spPr>
        <p:txBody>
          <a:bodyPr/>
          <a:lstStyle/>
          <a:p>
            <a:pPr>
              <a:spcAft>
                <a:spcPct val="30000"/>
              </a:spcAft>
            </a:pPr>
            <a:r>
              <a:rPr lang="en-US" altLang="en-US"/>
              <a:t>Establish clear sequence of actions for handling nonconforming situations</a:t>
            </a:r>
          </a:p>
          <a:p>
            <a:endParaRPr lang="en-US" altLang="en-US"/>
          </a:p>
        </p:txBody>
      </p:sp>
      <p:sp>
        <p:nvSpPr>
          <p:cNvPr id="2" name="Header Placeholder 1">
            <a:extLst>
              <a:ext uri="{FF2B5EF4-FFF2-40B4-BE49-F238E27FC236}">
                <a16:creationId xmlns:a16="http://schemas.microsoft.com/office/drawing/2014/main" id="{05D08FE8-873B-A49D-1CD2-C7E41A76F08B}"/>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9A3137D-38EB-65CD-49EB-147B0299D872}"/>
              </a:ext>
            </a:extLst>
          </p:cNvPr>
          <p:cNvSpPr>
            <a:spLocks noGrp="1" noChangeArrowheads="1"/>
          </p:cNvSpPr>
          <p:nvPr>
            <p:ph type="sldNum" sz="quarter" idx="5"/>
          </p:nvPr>
        </p:nvSpPr>
        <p:spPr>
          <a:ln/>
        </p:spPr>
        <p:txBody>
          <a:bodyPr/>
          <a:lstStyle/>
          <a:p>
            <a:fld id="{849C379B-3137-4061-9378-47473558315A}" type="slidenum">
              <a:rPr lang="en-US" altLang="en-US"/>
              <a:pPr/>
              <a:t>27</a:t>
            </a:fld>
            <a:endParaRPr lang="en-US" altLang="en-US"/>
          </a:p>
        </p:txBody>
      </p:sp>
      <p:sp>
        <p:nvSpPr>
          <p:cNvPr id="228354" name="Rectangle 2">
            <a:extLst>
              <a:ext uri="{FF2B5EF4-FFF2-40B4-BE49-F238E27FC236}">
                <a16:creationId xmlns:a16="http://schemas.microsoft.com/office/drawing/2014/main" id="{F8A15426-E92E-852B-53EC-965DACF779B3}"/>
              </a:ext>
            </a:extLst>
          </p:cNvPr>
          <p:cNvSpPr>
            <a:spLocks noGrp="1" noRot="1" noChangeAspect="1" noChangeArrowheads="1" noTextEdit="1"/>
          </p:cNvSpPr>
          <p:nvPr>
            <p:ph type="sldImg"/>
          </p:nvPr>
        </p:nvSpPr>
        <p:spPr>
          <a:xfrm>
            <a:off x="344488" y="696913"/>
            <a:ext cx="6192837" cy="3484562"/>
          </a:xfrm>
          <a:ln/>
        </p:spPr>
      </p:sp>
      <p:sp>
        <p:nvSpPr>
          <p:cNvPr id="228355" name="Rectangle 3">
            <a:extLst>
              <a:ext uri="{FF2B5EF4-FFF2-40B4-BE49-F238E27FC236}">
                <a16:creationId xmlns:a16="http://schemas.microsoft.com/office/drawing/2014/main" id="{21A81AE9-AFA6-888D-CDF2-C5E0B0686C77}"/>
              </a:ext>
            </a:extLst>
          </p:cNvPr>
          <p:cNvSpPr>
            <a:spLocks noGrp="1" noChangeArrowheads="1"/>
          </p:cNvSpPr>
          <p:nvPr>
            <p:ph type="body" idx="1"/>
          </p:nvPr>
        </p:nvSpPr>
        <p:spPr>
          <a:xfrm>
            <a:off x="685800" y="4416425"/>
            <a:ext cx="5510213" cy="4183063"/>
          </a:xfrm>
        </p:spPr>
        <p:txBody>
          <a:bodyPr/>
          <a:lstStyle/>
          <a:p>
            <a:endParaRPr lang="en-US" altLang="en-US"/>
          </a:p>
        </p:txBody>
      </p:sp>
      <p:sp>
        <p:nvSpPr>
          <p:cNvPr id="2" name="Header Placeholder 1">
            <a:extLst>
              <a:ext uri="{FF2B5EF4-FFF2-40B4-BE49-F238E27FC236}">
                <a16:creationId xmlns:a16="http://schemas.microsoft.com/office/drawing/2014/main" id="{F6CA8883-F597-834C-F034-E0183C305445}"/>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873161"/>
            <a:r>
              <a:rPr lang="en-US" dirty="0"/>
              <a:t>Best practices include:</a:t>
            </a:r>
          </a:p>
          <a:p>
            <a:pPr marL="163718" lvl="1" indent="-163718" defTabSz="873161">
              <a:buFont typeface="Arial" panose="020B0604020202020204" pitchFamily="34" charset="0"/>
              <a:buChar char="•"/>
            </a:pPr>
            <a:r>
              <a:rPr lang="en-US" dirty="0">
                <a:latin typeface="Arial" charset="0"/>
              </a:rPr>
              <a:t>Terms &amp; conditions/ expiration</a:t>
            </a:r>
            <a:r>
              <a:rPr lang="en-US" baseline="0" dirty="0">
                <a:latin typeface="Arial" charset="0"/>
              </a:rPr>
              <a:t> or revocation criteria</a:t>
            </a:r>
            <a:r>
              <a:rPr lang="en-US" dirty="0">
                <a:latin typeface="Arial" charset="0"/>
              </a:rPr>
              <a:t>: In Colorado, for example, access permits are issued for the intended use of the access according to volume and vehicle type.  An access must be upgraded to current standards when a change in the use of the property increases access volume above a certain percentage, as stated in the terms and conditions of the access permit.  Site redevelopment that results in a change in the type or nature of access operation based on defined criteria is also subject to new driveway permit requirements. The Colorado DOT, at its own initiative and expense, can reconstruct or relocate an access when required by changes in roadway operations, design, and safety. </a:t>
            </a:r>
          </a:p>
          <a:p>
            <a:pPr marL="163718" lvl="1" indent="-163718" defTabSz="873161">
              <a:buFont typeface="Arial" panose="020B0604020202020204" pitchFamily="34" charset="0"/>
              <a:buChar char="•"/>
            </a:pPr>
            <a:r>
              <a:rPr lang="en-US" dirty="0">
                <a:latin typeface="Arial" charset="0"/>
              </a:rPr>
              <a:t>Strong</a:t>
            </a:r>
            <a:r>
              <a:rPr lang="en-US" baseline="0" dirty="0">
                <a:latin typeface="Arial" charset="0"/>
              </a:rPr>
              <a:t> interface with development permit</a:t>
            </a:r>
            <a:endParaRPr lang="en-US" dirty="0"/>
          </a:p>
          <a:p>
            <a:pPr lvl="1"/>
            <a:r>
              <a:rPr lang="en-US" dirty="0"/>
              <a:t>-Local government withholds Certificate of Occupancy and/or building permit until evidence of compliance with access permit</a:t>
            </a:r>
          </a:p>
          <a:p>
            <a:pPr lvl="1"/>
            <a:r>
              <a:rPr lang="en-US" dirty="0"/>
              <a:t>-Local agency notifies the DOT contact of all subdivision, rezoning and development proposals that impact state highway</a:t>
            </a:r>
          </a:p>
          <a:p>
            <a:pPr lvl="1"/>
            <a:r>
              <a:rPr lang="en-US" dirty="0"/>
              <a:t>-DOT review for access conformance and advice to applicant</a:t>
            </a:r>
          </a:p>
          <a:p>
            <a:pPr lvl="1"/>
            <a:endParaRPr lang="en-US" dirty="0"/>
          </a:p>
          <a:p>
            <a:endParaRPr lang="en-US" dirty="0"/>
          </a:p>
          <a:p>
            <a:pPr defTabSz="914286">
              <a:defRPr/>
            </a:pPr>
            <a:endParaRPr lang="en-US" dirty="0"/>
          </a:p>
          <a:p>
            <a:endParaRPr lang="en-US" dirty="0"/>
          </a:p>
        </p:txBody>
      </p:sp>
      <p:sp>
        <p:nvSpPr>
          <p:cNvPr id="4" name="Slide Number Placeholder 3"/>
          <p:cNvSpPr>
            <a:spLocks noGrp="1"/>
          </p:cNvSpPr>
          <p:nvPr>
            <p:ph type="sldNum" sz="quarter" idx="10"/>
          </p:nvPr>
        </p:nvSpPr>
        <p:spPr/>
        <p:txBody>
          <a:bodyPr/>
          <a:lstStyle/>
          <a:p>
            <a:fld id="{2DB37785-55AC-4A16-8B01-B1E9B0A4489C}" type="slidenum">
              <a:rPr lang="en-US" smtClean="0"/>
              <a:pPr/>
              <a:t>28</a:t>
            </a:fld>
            <a:endParaRPr lang="en-US"/>
          </a:p>
        </p:txBody>
      </p:sp>
      <p:sp>
        <p:nvSpPr>
          <p:cNvPr id="5" name="Header Placeholder 4">
            <a:extLst>
              <a:ext uri="{FF2B5EF4-FFF2-40B4-BE49-F238E27FC236}">
                <a16:creationId xmlns:a16="http://schemas.microsoft.com/office/drawing/2014/main" id="{1DB096DB-CD69-E375-7D09-AF0358A2DFF3}"/>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198893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3527736-BBE9-85A5-295B-26845FB0BFA0}"/>
              </a:ext>
            </a:extLst>
          </p:cNvPr>
          <p:cNvSpPr>
            <a:spLocks noGrp="1" noChangeArrowheads="1"/>
          </p:cNvSpPr>
          <p:nvPr>
            <p:ph type="sldNum" sz="quarter" idx="5"/>
          </p:nvPr>
        </p:nvSpPr>
        <p:spPr>
          <a:ln/>
        </p:spPr>
        <p:txBody>
          <a:bodyPr/>
          <a:lstStyle/>
          <a:p>
            <a:fld id="{8C52CC6D-F0E4-4442-94A5-91FA91086D8F}" type="slidenum">
              <a:rPr lang="en-US" altLang="en-US"/>
              <a:pPr/>
              <a:t>29</a:t>
            </a:fld>
            <a:endParaRPr lang="en-US" altLang="en-US"/>
          </a:p>
        </p:txBody>
      </p:sp>
      <p:sp>
        <p:nvSpPr>
          <p:cNvPr id="153602" name="Rectangle 2">
            <a:extLst>
              <a:ext uri="{FF2B5EF4-FFF2-40B4-BE49-F238E27FC236}">
                <a16:creationId xmlns:a16="http://schemas.microsoft.com/office/drawing/2014/main" id="{B67D217D-0C99-96DA-8AC5-28961493FF74}"/>
              </a:ext>
            </a:extLst>
          </p:cNvPr>
          <p:cNvSpPr>
            <a:spLocks noGrp="1" noRot="1" noChangeAspect="1" noChangeArrowheads="1" noTextEdit="1"/>
          </p:cNvSpPr>
          <p:nvPr>
            <p:ph type="sldImg"/>
          </p:nvPr>
        </p:nvSpPr>
        <p:spPr>
          <a:ln/>
        </p:spPr>
      </p:sp>
      <p:sp>
        <p:nvSpPr>
          <p:cNvPr id="153603" name="Rectangle 3">
            <a:extLst>
              <a:ext uri="{FF2B5EF4-FFF2-40B4-BE49-F238E27FC236}">
                <a16:creationId xmlns:a16="http://schemas.microsoft.com/office/drawing/2014/main" id="{D6778EC1-F46A-D1E4-317B-B8EB08E47AFA}"/>
              </a:ext>
            </a:extLst>
          </p:cNvPr>
          <p:cNvSpPr>
            <a:spLocks noGrp="1" noChangeArrowheads="1"/>
          </p:cNvSpPr>
          <p:nvPr>
            <p:ph type="body" idx="1"/>
          </p:nvPr>
        </p:nvSpPr>
        <p:spPr/>
        <p:txBody>
          <a:bodyPr/>
          <a:lstStyle/>
          <a:p>
            <a:endParaRPr lang="en-US" altLang="en-US"/>
          </a:p>
        </p:txBody>
      </p:sp>
      <p:sp>
        <p:nvSpPr>
          <p:cNvPr id="2" name="Header Placeholder 1">
            <a:extLst>
              <a:ext uri="{FF2B5EF4-FFF2-40B4-BE49-F238E27FC236}">
                <a16:creationId xmlns:a16="http://schemas.microsoft.com/office/drawing/2014/main" id="{0D8194E9-B9DE-DD38-D254-8959C169A024}"/>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1DE255-996F-4EDA-B903-C75E844601D6}" type="slidenum">
              <a:rPr lang="en-US" smtClean="0"/>
              <a:t>3</a:t>
            </a:fld>
            <a:endParaRPr lang="en-US"/>
          </a:p>
        </p:txBody>
      </p:sp>
      <p:sp>
        <p:nvSpPr>
          <p:cNvPr id="5" name="Header Placeholder 4">
            <a:extLst>
              <a:ext uri="{FF2B5EF4-FFF2-40B4-BE49-F238E27FC236}">
                <a16:creationId xmlns:a16="http://schemas.microsoft.com/office/drawing/2014/main" id="{F3989151-031B-2EE5-8FB7-23CEF52C3360}"/>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6483161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6A02002-C3DC-8C07-1BA3-D9CD0AF20CF8}"/>
              </a:ext>
            </a:extLst>
          </p:cNvPr>
          <p:cNvSpPr>
            <a:spLocks noGrp="1" noChangeArrowheads="1"/>
          </p:cNvSpPr>
          <p:nvPr>
            <p:ph type="sldNum" sz="quarter" idx="5"/>
          </p:nvPr>
        </p:nvSpPr>
        <p:spPr>
          <a:ln/>
        </p:spPr>
        <p:txBody>
          <a:bodyPr/>
          <a:lstStyle/>
          <a:p>
            <a:fld id="{582152F0-8D07-45E7-99E3-2DF3B7AF4470}" type="slidenum">
              <a:rPr lang="en-US" altLang="en-US"/>
              <a:pPr/>
              <a:t>30</a:t>
            </a:fld>
            <a:endParaRPr lang="en-US" altLang="en-US"/>
          </a:p>
        </p:txBody>
      </p:sp>
      <p:sp>
        <p:nvSpPr>
          <p:cNvPr id="152578" name="Rectangle 2">
            <a:extLst>
              <a:ext uri="{FF2B5EF4-FFF2-40B4-BE49-F238E27FC236}">
                <a16:creationId xmlns:a16="http://schemas.microsoft.com/office/drawing/2014/main" id="{2E08A4E6-BF34-30FE-B5F0-4E802FEE15BE}"/>
              </a:ext>
            </a:extLst>
          </p:cNvPr>
          <p:cNvSpPr>
            <a:spLocks noGrp="1" noRot="1" noChangeAspect="1" noChangeArrowheads="1" noTextEdit="1"/>
          </p:cNvSpPr>
          <p:nvPr>
            <p:ph type="sldImg"/>
          </p:nvPr>
        </p:nvSpPr>
        <p:spPr>
          <a:ln/>
        </p:spPr>
      </p:sp>
      <p:sp>
        <p:nvSpPr>
          <p:cNvPr id="152579" name="Rectangle 3">
            <a:extLst>
              <a:ext uri="{FF2B5EF4-FFF2-40B4-BE49-F238E27FC236}">
                <a16:creationId xmlns:a16="http://schemas.microsoft.com/office/drawing/2014/main" id="{D56C6E67-3128-7365-6C72-E3E0753B7DA4}"/>
              </a:ext>
            </a:extLst>
          </p:cNvPr>
          <p:cNvSpPr>
            <a:spLocks noGrp="1" noChangeArrowheads="1"/>
          </p:cNvSpPr>
          <p:nvPr>
            <p:ph type="body" idx="1"/>
          </p:nvPr>
        </p:nvSpPr>
        <p:spPr/>
        <p:txBody>
          <a:bodyPr/>
          <a:lstStyle/>
          <a:p>
            <a:endParaRPr lang="en-US" altLang="en-US"/>
          </a:p>
        </p:txBody>
      </p:sp>
      <p:sp>
        <p:nvSpPr>
          <p:cNvPr id="2" name="Header Placeholder 1">
            <a:extLst>
              <a:ext uri="{FF2B5EF4-FFF2-40B4-BE49-F238E27FC236}">
                <a16:creationId xmlns:a16="http://schemas.microsoft.com/office/drawing/2014/main" id="{C7514E6C-9F8A-E59B-8866-66F3C68E4B4A}"/>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FBF4701-D67D-DCE6-C1EE-2B57B8DDFB8B}"/>
              </a:ext>
            </a:extLst>
          </p:cNvPr>
          <p:cNvSpPr>
            <a:spLocks noGrp="1" noChangeArrowheads="1"/>
          </p:cNvSpPr>
          <p:nvPr>
            <p:ph type="sldNum" sz="quarter" idx="5"/>
          </p:nvPr>
        </p:nvSpPr>
        <p:spPr>
          <a:ln/>
        </p:spPr>
        <p:txBody>
          <a:bodyPr/>
          <a:lstStyle/>
          <a:p>
            <a:fld id="{AC857BCB-0864-43A9-807A-2BBBB539BA89}" type="slidenum">
              <a:rPr lang="en-US" altLang="en-US"/>
              <a:pPr/>
              <a:t>31</a:t>
            </a:fld>
            <a:endParaRPr lang="en-US" altLang="en-US"/>
          </a:p>
        </p:txBody>
      </p:sp>
      <p:sp>
        <p:nvSpPr>
          <p:cNvPr id="151554" name="Rectangle 2">
            <a:extLst>
              <a:ext uri="{FF2B5EF4-FFF2-40B4-BE49-F238E27FC236}">
                <a16:creationId xmlns:a16="http://schemas.microsoft.com/office/drawing/2014/main" id="{50A55AFF-0363-54B9-4918-EE57B18E5907}"/>
              </a:ext>
            </a:extLst>
          </p:cNvPr>
          <p:cNvSpPr>
            <a:spLocks noGrp="1" noRot="1" noChangeAspect="1" noChangeArrowheads="1" noTextEdit="1"/>
          </p:cNvSpPr>
          <p:nvPr>
            <p:ph type="sldImg"/>
          </p:nvPr>
        </p:nvSpPr>
        <p:spPr>
          <a:ln/>
        </p:spPr>
      </p:sp>
      <p:sp>
        <p:nvSpPr>
          <p:cNvPr id="151555" name="Rectangle 3">
            <a:extLst>
              <a:ext uri="{FF2B5EF4-FFF2-40B4-BE49-F238E27FC236}">
                <a16:creationId xmlns:a16="http://schemas.microsoft.com/office/drawing/2014/main" id="{714C4666-77FC-E0E0-A10E-1E50189803D5}"/>
              </a:ext>
            </a:extLst>
          </p:cNvPr>
          <p:cNvSpPr>
            <a:spLocks noGrp="1" noChangeArrowheads="1"/>
          </p:cNvSpPr>
          <p:nvPr>
            <p:ph type="body" idx="1"/>
          </p:nvPr>
        </p:nvSpPr>
        <p:spPr/>
        <p:txBody>
          <a:bodyPr/>
          <a:lstStyle/>
          <a:p>
            <a:endParaRPr lang="en-US" altLang="en-US" dirty="0"/>
          </a:p>
        </p:txBody>
      </p:sp>
      <p:sp>
        <p:nvSpPr>
          <p:cNvPr id="2" name="Header Placeholder 1">
            <a:extLst>
              <a:ext uri="{FF2B5EF4-FFF2-40B4-BE49-F238E27FC236}">
                <a16:creationId xmlns:a16="http://schemas.microsoft.com/office/drawing/2014/main" id="{4E676889-2F72-1895-1108-0019B7305EF6}"/>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469BB9A-6AA1-B6AF-4A15-F992B309B98D}"/>
              </a:ext>
            </a:extLst>
          </p:cNvPr>
          <p:cNvSpPr>
            <a:spLocks noGrp="1" noChangeArrowheads="1"/>
          </p:cNvSpPr>
          <p:nvPr>
            <p:ph type="sldNum" sz="quarter" idx="5"/>
          </p:nvPr>
        </p:nvSpPr>
        <p:spPr>
          <a:ln/>
        </p:spPr>
        <p:txBody>
          <a:bodyPr/>
          <a:lstStyle/>
          <a:p>
            <a:fld id="{B18AF943-DB74-4723-8ED0-1B4068D5FC43}" type="slidenum">
              <a:rPr lang="en-US" altLang="en-US"/>
              <a:pPr/>
              <a:t>32</a:t>
            </a:fld>
            <a:endParaRPr lang="en-US" altLang="en-US"/>
          </a:p>
        </p:txBody>
      </p:sp>
      <p:sp>
        <p:nvSpPr>
          <p:cNvPr id="147458" name="Rectangle 2">
            <a:extLst>
              <a:ext uri="{FF2B5EF4-FFF2-40B4-BE49-F238E27FC236}">
                <a16:creationId xmlns:a16="http://schemas.microsoft.com/office/drawing/2014/main" id="{9F51F243-43D3-75D0-638D-1BBFC5CC7343}"/>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176DB0EF-8C7C-F350-956C-E21ED54445DA}"/>
              </a:ext>
            </a:extLst>
          </p:cNvPr>
          <p:cNvSpPr>
            <a:spLocks noGrp="1" noChangeArrowheads="1"/>
          </p:cNvSpPr>
          <p:nvPr>
            <p:ph type="body" idx="1"/>
          </p:nvPr>
        </p:nvSpPr>
        <p:spPr/>
        <p:txBody>
          <a:bodyPr/>
          <a:lstStyle/>
          <a:p>
            <a:endParaRPr lang="en-US" altLang="en-US"/>
          </a:p>
        </p:txBody>
      </p:sp>
      <p:sp>
        <p:nvSpPr>
          <p:cNvPr id="2" name="Header Placeholder 1">
            <a:extLst>
              <a:ext uri="{FF2B5EF4-FFF2-40B4-BE49-F238E27FC236}">
                <a16:creationId xmlns:a16="http://schemas.microsoft.com/office/drawing/2014/main" id="{4DA7CC0A-7714-692C-AAC1-33D7C42836C7}"/>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National Institute for Congestion Reduction - Access Management Curriculum</a:t>
            </a:r>
          </a:p>
        </p:txBody>
      </p:sp>
      <p:sp>
        <p:nvSpPr>
          <p:cNvPr id="5" name="Slide Number Placeholder 4"/>
          <p:cNvSpPr>
            <a:spLocks noGrp="1"/>
          </p:cNvSpPr>
          <p:nvPr>
            <p:ph type="sldNum" sz="quarter" idx="5"/>
          </p:nvPr>
        </p:nvSpPr>
        <p:spPr/>
        <p:txBody>
          <a:bodyPr/>
          <a:lstStyle/>
          <a:p>
            <a:fld id="{6C1DE255-996F-4EDA-B903-C75E844601D6}" type="slidenum">
              <a:rPr lang="en-US" smtClean="0"/>
              <a:t>33</a:t>
            </a:fld>
            <a:endParaRPr lang="en-US"/>
          </a:p>
        </p:txBody>
      </p:sp>
    </p:spTree>
    <p:extLst>
      <p:ext uri="{BB962C8B-B14F-4D97-AF65-F5344CB8AC3E}">
        <p14:creationId xmlns:p14="http://schemas.microsoft.com/office/powerpoint/2010/main" val="1918918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99C7A9-57DD-4685-AC51-5F2B04A92546}" type="slidenum">
              <a:rPr lang="en-US"/>
              <a:pPr/>
              <a:t>34</a:t>
            </a:fld>
            <a:endParaRPr lang="en-US" dirty="0"/>
          </a:p>
        </p:txBody>
      </p:sp>
      <p:sp>
        <p:nvSpPr>
          <p:cNvPr id="418818" name="Rectangle 2"/>
          <p:cNvSpPr>
            <a:spLocks noGrp="1" noRot="1" noChangeAspect="1" noChangeArrowheads="1" noTextEdit="1"/>
          </p:cNvSpPr>
          <p:nvPr>
            <p:ph type="sldImg"/>
          </p:nvPr>
        </p:nvSpPr>
        <p:spPr>
          <a:xfrm>
            <a:off x="376238" y="700088"/>
            <a:ext cx="6205537" cy="3490912"/>
          </a:xfrm>
          <a:ln/>
        </p:spPr>
      </p:sp>
      <p:sp>
        <p:nvSpPr>
          <p:cNvPr id="418819"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61306EF4-878A-05D9-D046-22E4BB6A199A}"/>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EC033B-D2C8-4723-9CAB-8F9148374F8E}" type="slidenum">
              <a:rPr lang="en-US"/>
              <a:pPr/>
              <a:t>35</a:t>
            </a:fld>
            <a:endParaRPr lang="en-US" dirty="0"/>
          </a:p>
        </p:txBody>
      </p:sp>
      <p:sp>
        <p:nvSpPr>
          <p:cNvPr id="419842" name="Rectangle 2"/>
          <p:cNvSpPr>
            <a:spLocks noGrp="1" noRot="1" noChangeAspect="1" noChangeArrowheads="1" noTextEdit="1"/>
          </p:cNvSpPr>
          <p:nvPr>
            <p:ph type="sldImg"/>
          </p:nvPr>
        </p:nvSpPr>
        <p:spPr>
          <a:xfrm>
            <a:off x="376238" y="700088"/>
            <a:ext cx="6205537" cy="3490912"/>
          </a:xfrm>
          <a:ln/>
        </p:spPr>
      </p:sp>
      <p:sp>
        <p:nvSpPr>
          <p:cNvPr id="419843"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5BACF882-092A-6404-FB42-364209313127}"/>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59B66E-4603-418D-AF57-96CC2A9D7556}" type="slidenum">
              <a:rPr lang="en-US"/>
              <a:pPr/>
              <a:t>36</a:t>
            </a:fld>
            <a:endParaRPr lang="en-US" dirty="0"/>
          </a:p>
        </p:txBody>
      </p:sp>
      <p:sp>
        <p:nvSpPr>
          <p:cNvPr id="420866" name="Rectangle 2"/>
          <p:cNvSpPr>
            <a:spLocks noGrp="1" noRot="1" noChangeAspect="1" noChangeArrowheads="1" noTextEdit="1"/>
          </p:cNvSpPr>
          <p:nvPr>
            <p:ph type="sldImg"/>
          </p:nvPr>
        </p:nvSpPr>
        <p:spPr>
          <a:xfrm>
            <a:off x="376238" y="700088"/>
            <a:ext cx="6205537" cy="3490912"/>
          </a:xfrm>
          <a:ln/>
        </p:spPr>
      </p:sp>
      <p:sp>
        <p:nvSpPr>
          <p:cNvPr id="420867"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6161E793-2B5C-0456-DF22-737CFAB1893E}"/>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E89CC2-3C08-4315-AABA-FF7EB885386E}" type="slidenum">
              <a:rPr lang="en-US"/>
              <a:pPr/>
              <a:t>37</a:t>
            </a:fld>
            <a:endParaRPr lang="en-US" dirty="0"/>
          </a:p>
        </p:txBody>
      </p:sp>
      <p:sp>
        <p:nvSpPr>
          <p:cNvPr id="421890" name="Rectangle 2"/>
          <p:cNvSpPr>
            <a:spLocks noGrp="1" noRot="1" noChangeAspect="1" noChangeArrowheads="1" noTextEdit="1"/>
          </p:cNvSpPr>
          <p:nvPr>
            <p:ph type="sldImg"/>
          </p:nvPr>
        </p:nvSpPr>
        <p:spPr>
          <a:xfrm>
            <a:off x="376238" y="700088"/>
            <a:ext cx="6205537" cy="3490912"/>
          </a:xfrm>
          <a:ln/>
        </p:spPr>
      </p:sp>
      <p:sp>
        <p:nvSpPr>
          <p:cNvPr id="421891"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A826BFCA-0474-AFBA-9512-FE3DAEA8A4E8}"/>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97160C-36F9-4C0C-AFCB-51F871047FFE}" type="slidenum">
              <a:rPr lang="en-US"/>
              <a:pPr/>
              <a:t>38</a:t>
            </a:fld>
            <a:endParaRPr lang="en-US" dirty="0"/>
          </a:p>
        </p:txBody>
      </p:sp>
      <p:sp>
        <p:nvSpPr>
          <p:cNvPr id="422914" name="Rectangle 2"/>
          <p:cNvSpPr>
            <a:spLocks noGrp="1" noRot="1" noChangeAspect="1" noChangeArrowheads="1" noTextEdit="1"/>
          </p:cNvSpPr>
          <p:nvPr>
            <p:ph type="sldImg"/>
          </p:nvPr>
        </p:nvSpPr>
        <p:spPr>
          <a:xfrm>
            <a:off x="376238" y="700088"/>
            <a:ext cx="6205537" cy="3490912"/>
          </a:xfrm>
          <a:ln/>
        </p:spPr>
      </p:sp>
      <p:sp>
        <p:nvSpPr>
          <p:cNvPr id="422915"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52E5160B-ED0F-A728-23E7-6D6FE4108A04}"/>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26D57B-38C4-4D4D-8041-CC4B66C3CC86}" type="slidenum">
              <a:rPr lang="en-US"/>
              <a:pPr/>
              <a:t>39</a:t>
            </a:fld>
            <a:endParaRPr lang="en-US" dirty="0"/>
          </a:p>
        </p:txBody>
      </p:sp>
      <p:sp>
        <p:nvSpPr>
          <p:cNvPr id="473090" name="Rectangle 2"/>
          <p:cNvSpPr>
            <a:spLocks noGrp="1" noRot="1" noChangeAspect="1" noChangeArrowheads="1" noTextEdit="1"/>
          </p:cNvSpPr>
          <p:nvPr>
            <p:ph type="sldImg"/>
          </p:nvPr>
        </p:nvSpPr>
        <p:spPr>
          <a:xfrm>
            <a:off x="376238" y="700088"/>
            <a:ext cx="6205537" cy="3490912"/>
          </a:xfrm>
          <a:ln/>
        </p:spPr>
      </p:sp>
      <p:sp>
        <p:nvSpPr>
          <p:cNvPr id="473091"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12A0DCFE-B2D9-1341-946D-CB1E695F3587}"/>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482B064-241F-3E86-6656-146E5EC98210}"/>
              </a:ext>
            </a:extLst>
          </p:cNvPr>
          <p:cNvSpPr>
            <a:spLocks noGrp="1" noChangeArrowheads="1"/>
          </p:cNvSpPr>
          <p:nvPr>
            <p:ph type="sldNum" sz="quarter" idx="5"/>
          </p:nvPr>
        </p:nvSpPr>
        <p:spPr>
          <a:ln/>
        </p:spPr>
        <p:txBody>
          <a:bodyPr/>
          <a:lstStyle/>
          <a:p>
            <a:fld id="{EAC0F309-0CAD-4F7E-9FAB-C8D4DF99E098}" type="slidenum">
              <a:rPr lang="en-US" altLang="en-US"/>
              <a:pPr/>
              <a:t>4</a:t>
            </a:fld>
            <a:endParaRPr lang="en-US" altLang="en-US"/>
          </a:p>
        </p:txBody>
      </p:sp>
      <p:sp>
        <p:nvSpPr>
          <p:cNvPr id="166914" name="Rectangle 2">
            <a:extLst>
              <a:ext uri="{FF2B5EF4-FFF2-40B4-BE49-F238E27FC236}">
                <a16:creationId xmlns:a16="http://schemas.microsoft.com/office/drawing/2014/main" id="{E827E3B5-3284-7CCC-EA65-3643733CEA81}"/>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E098F333-28E4-0C90-6979-98BFBB8EA351}"/>
              </a:ext>
            </a:extLst>
          </p:cNvPr>
          <p:cNvSpPr>
            <a:spLocks noGrp="1" noChangeArrowheads="1"/>
          </p:cNvSpPr>
          <p:nvPr>
            <p:ph type="body" idx="1"/>
          </p:nvPr>
        </p:nvSpPr>
        <p:spPr/>
        <p:txBody>
          <a:bodyPr/>
          <a:lstStyle/>
          <a:p>
            <a:endParaRPr lang="en-US" altLang="en-US"/>
          </a:p>
        </p:txBody>
      </p:sp>
      <p:sp>
        <p:nvSpPr>
          <p:cNvPr id="2" name="Header Placeholder 1">
            <a:extLst>
              <a:ext uri="{FF2B5EF4-FFF2-40B4-BE49-F238E27FC236}">
                <a16:creationId xmlns:a16="http://schemas.microsoft.com/office/drawing/2014/main" id="{DFBE5A95-85E4-7B2E-9065-A4636F46BB24}"/>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A305FC-2E19-4F98-87D3-8259F2BB7686}" type="slidenum">
              <a:rPr lang="en-US"/>
              <a:pPr/>
              <a:t>40</a:t>
            </a:fld>
            <a:endParaRPr lang="en-US" dirty="0"/>
          </a:p>
        </p:txBody>
      </p:sp>
      <p:sp>
        <p:nvSpPr>
          <p:cNvPr id="424962" name="Rectangle 2"/>
          <p:cNvSpPr>
            <a:spLocks noGrp="1" noRot="1" noChangeAspect="1" noChangeArrowheads="1" noTextEdit="1"/>
          </p:cNvSpPr>
          <p:nvPr>
            <p:ph type="sldImg"/>
          </p:nvPr>
        </p:nvSpPr>
        <p:spPr>
          <a:xfrm>
            <a:off x="376238" y="700088"/>
            <a:ext cx="6205537" cy="3490912"/>
          </a:xfrm>
          <a:ln/>
        </p:spPr>
      </p:sp>
      <p:sp>
        <p:nvSpPr>
          <p:cNvPr id="424963"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411D97B2-ACB4-26FE-6288-5A8E2961C2AD}"/>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2F5041-DFB4-4CBD-BFBB-12715C2AB4A6}" type="slidenum">
              <a:rPr lang="en-US"/>
              <a:pPr/>
              <a:t>41</a:t>
            </a:fld>
            <a:endParaRPr lang="en-US" dirty="0"/>
          </a:p>
        </p:txBody>
      </p:sp>
      <p:sp>
        <p:nvSpPr>
          <p:cNvPr id="425986" name="Rectangle 2"/>
          <p:cNvSpPr>
            <a:spLocks noGrp="1" noRot="1" noChangeAspect="1" noChangeArrowheads="1" noTextEdit="1"/>
          </p:cNvSpPr>
          <p:nvPr>
            <p:ph type="sldImg"/>
          </p:nvPr>
        </p:nvSpPr>
        <p:spPr>
          <a:xfrm>
            <a:off x="376238" y="700088"/>
            <a:ext cx="6205537" cy="3490912"/>
          </a:xfrm>
          <a:ln/>
        </p:spPr>
      </p:sp>
      <p:sp>
        <p:nvSpPr>
          <p:cNvPr id="425987"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911BBB19-E999-1725-A529-3D8DBFE7B9E3}"/>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3CE23F-56CE-41BC-A91B-C53665249037}" type="slidenum">
              <a:rPr lang="en-US"/>
              <a:pPr/>
              <a:t>42</a:t>
            </a:fld>
            <a:endParaRPr lang="en-US" dirty="0"/>
          </a:p>
        </p:txBody>
      </p:sp>
      <p:sp>
        <p:nvSpPr>
          <p:cNvPr id="482306" name="Rectangle 2"/>
          <p:cNvSpPr>
            <a:spLocks noGrp="1" noRot="1" noChangeAspect="1" noChangeArrowheads="1" noTextEdit="1"/>
          </p:cNvSpPr>
          <p:nvPr>
            <p:ph type="sldImg"/>
          </p:nvPr>
        </p:nvSpPr>
        <p:spPr>
          <a:xfrm>
            <a:off x="376238" y="700088"/>
            <a:ext cx="6205537" cy="3490912"/>
          </a:xfrm>
          <a:ln/>
        </p:spPr>
      </p:sp>
      <p:sp>
        <p:nvSpPr>
          <p:cNvPr id="482307"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B306FDED-78C3-FAC2-0499-01EEA024A622}"/>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240558-F3EE-439E-A739-F8CF64640551}" type="slidenum">
              <a:rPr lang="en-US"/>
              <a:pPr/>
              <a:t>43</a:t>
            </a:fld>
            <a:endParaRPr lang="en-US" dirty="0"/>
          </a:p>
        </p:txBody>
      </p:sp>
      <p:sp>
        <p:nvSpPr>
          <p:cNvPr id="417794" name="Rectangle 2"/>
          <p:cNvSpPr>
            <a:spLocks noGrp="1" noRot="1" noChangeAspect="1" noChangeArrowheads="1" noTextEdit="1"/>
          </p:cNvSpPr>
          <p:nvPr>
            <p:ph type="sldImg"/>
          </p:nvPr>
        </p:nvSpPr>
        <p:spPr>
          <a:xfrm>
            <a:off x="376238" y="700088"/>
            <a:ext cx="6205537" cy="3490912"/>
          </a:xfrm>
          <a:ln/>
        </p:spPr>
      </p:sp>
      <p:sp>
        <p:nvSpPr>
          <p:cNvPr id="417795"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78FA7078-6694-6B3E-9E4B-BF06D9574658}"/>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EE99B3-F67C-4BEA-B402-8B2E3A422BB2}" type="slidenum">
              <a:rPr lang="en-US"/>
              <a:pPr/>
              <a:t>44</a:t>
            </a:fld>
            <a:endParaRPr lang="en-US" dirty="0"/>
          </a:p>
        </p:txBody>
      </p:sp>
      <p:sp>
        <p:nvSpPr>
          <p:cNvPr id="416770" name="Rectangle 2"/>
          <p:cNvSpPr>
            <a:spLocks noGrp="1" noRot="1" noChangeAspect="1" noChangeArrowheads="1" noTextEdit="1"/>
          </p:cNvSpPr>
          <p:nvPr>
            <p:ph type="sldImg"/>
          </p:nvPr>
        </p:nvSpPr>
        <p:spPr>
          <a:xfrm>
            <a:off x="376238" y="700088"/>
            <a:ext cx="6205537" cy="3490912"/>
          </a:xfrm>
          <a:ln/>
        </p:spPr>
      </p:sp>
      <p:sp>
        <p:nvSpPr>
          <p:cNvPr id="416771"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8429C2B3-9B6D-2489-0CB5-D59C549A1BBA}"/>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3B0064-CDE9-405E-A9E1-99559BAC6644}" type="slidenum">
              <a:rPr lang="en-US"/>
              <a:pPr/>
              <a:t>45</a:t>
            </a:fld>
            <a:endParaRPr lang="en-US" dirty="0"/>
          </a:p>
        </p:txBody>
      </p:sp>
      <p:sp>
        <p:nvSpPr>
          <p:cNvPr id="459778" name="Rectangle 2"/>
          <p:cNvSpPr>
            <a:spLocks noGrp="1" noRot="1" noChangeAspect="1" noChangeArrowheads="1" noTextEdit="1"/>
          </p:cNvSpPr>
          <p:nvPr>
            <p:ph type="sldImg"/>
          </p:nvPr>
        </p:nvSpPr>
        <p:spPr>
          <a:xfrm>
            <a:off x="376238" y="700088"/>
            <a:ext cx="6205537" cy="3490912"/>
          </a:xfrm>
          <a:ln/>
        </p:spPr>
      </p:sp>
      <p:sp>
        <p:nvSpPr>
          <p:cNvPr id="459779" name="Rectangle 3"/>
          <p:cNvSpPr>
            <a:spLocks noGrp="1" noChangeArrowheads="1"/>
          </p:cNvSpPr>
          <p:nvPr>
            <p:ph type="body" idx="1"/>
          </p:nvPr>
        </p:nvSpPr>
        <p:spPr/>
        <p:txBody>
          <a:bodyPr/>
          <a:lstStyle/>
          <a:p>
            <a:endParaRPr lang="en-US" dirty="0"/>
          </a:p>
        </p:txBody>
      </p:sp>
      <p:sp>
        <p:nvSpPr>
          <p:cNvPr id="2" name="Header Placeholder 1">
            <a:extLst>
              <a:ext uri="{FF2B5EF4-FFF2-40B4-BE49-F238E27FC236}">
                <a16:creationId xmlns:a16="http://schemas.microsoft.com/office/drawing/2014/main" id="{41EF3B68-6D99-F31C-973D-F92B4167C202}"/>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CF82EB-A69E-B5A1-61F7-1482F735C4AE}"/>
              </a:ext>
            </a:extLst>
          </p:cNvPr>
          <p:cNvSpPr>
            <a:spLocks noGrp="1" noChangeArrowheads="1"/>
          </p:cNvSpPr>
          <p:nvPr>
            <p:ph type="sldNum" sz="quarter" idx="5"/>
          </p:nvPr>
        </p:nvSpPr>
        <p:spPr>
          <a:ln/>
        </p:spPr>
        <p:txBody>
          <a:bodyPr/>
          <a:lstStyle/>
          <a:p>
            <a:fld id="{6606E62B-BF26-4420-80E3-5C13B412E252}" type="slidenum">
              <a:rPr lang="en-US" altLang="en-US"/>
              <a:pPr/>
              <a:t>5</a:t>
            </a:fld>
            <a:endParaRPr lang="en-US" altLang="en-US"/>
          </a:p>
        </p:txBody>
      </p:sp>
      <p:sp>
        <p:nvSpPr>
          <p:cNvPr id="215042" name="Rectangle 2">
            <a:extLst>
              <a:ext uri="{FF2B5EF4-FFF2-40B4-BE49-F238E27FC236}">
                <a16:creationId xmlns:a16="http://schemas.microsoft.com/office/drawing/2014/main" id="{270B078F-4A51-4CDD-654E-6A1F676037B3}"/>
              </a:ext>
            </a:extLst>
          </p:cNvPr>
          <p:cNvSpPr>
            <a:spLocks noGrp="1" noRot="1" noChangeAspect="1" noChangeArrowheads="1" noTextEdit="1"/>
          </p:cNvSpPr>
          <p:nvPr>
            <p:ph type="sldImg"/>
          </p:nvPr>
        </p:nvSpPr>
        <p:spPr>
          <a:xfrm>
            <a:off x="344488" y="696913"/>
            <a:ext cx="6192837" cy="3484562"/>
          </a:xfrm>
          <a:ln/>
        </p:spPr>
      </p:sp>
      <p:sp>
        <p:nvSpPr>
          <p:cNvPr id="215043" name="Rectangle 3">
            <a:extLst>
              <a:ext uri="{FF2B5EF4-FFF2-40B4-BE49-F238E27FC236}">
                <a16:creationId xmlns:a16="http://schemas.microsoft.com/office/drawing/2014/main" id="{764B1429-83D5-FC5E-4AE7-79D88F25F673}"/>
              </a:ext>
            </a:extLst>
          </p:cNvPr>
          <p:cNvSpPr>
            <a:spLocks noGrp="1" noChangeArrowheads="1"/>
          </p:cNvSpPr>
          <p:nvPr>
            <p:ph type="body" idx="1"/>
          </p:nvPr>
        </p:nvSpPr>
        <p:spPr>
          <a:xfrm>
            <a:off x="685800" y="4416425"/>
            <a:ext cx="5510213" cy="4183063"/>
          </a:xfrm>
        </p:spPr>
        <p:txBody>
          <a:bodyPr/>
          <a:lstStyle/>
          <a:p>
            <a:endParaRPr lang="en-US" altLang="en-US" dirty="0"/>
          </a:p>
        </p:txBody>
      </p:sp>
      <p:sp>
        <p:nvSpPr>
          <p:cNvPr id="2" name="Header Placeholder 1">
            <a:extLst>
              <a:ext uri="{FF2B5EF4-FFF2-40B4-BE49-F238E27FC236}">
                <a16:creationId xmlns:a16="http://schemas.microsoft.com/office/drawing/2014/main" id="{DD11542B-6D74-E47E-4208-9B4959F51FC4}"/>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2953514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Corridor access management plans are addressed in Module 7 of the Access Management Curriculum.</a:t>
            </a:r>
          </a:p>
        </p:txBody>
      </p:sp>
      <p:sp>
        <p:nvSpPr>
          <p:cNvPr id="4" name="Slide Number Placeholder 3"/>
          <p:cNvSpPr>
            <a:spLocks noGrp="1"/>
          </p:cNvSpPr>
          <p:nvPr>
            <p:ph type="sldNum" sz="quarter" idx="5"/>
          </p:nvPr>
        </p:nvSpPr>
        <p:spPr/>
        <p:txBody>
          <a:bodyPr/>
          <a:lstStyle/>
          <a:p>
            <a:fld id="{6C1DE255-996F-4EDA-B903-C75E844601D6}" type="slidenum">
              <a:rPr lang="en-US" smtClean="0"/>
              <a:t>6</a:t>
            </a:fld>
            <a:endParaRPr lang="en-US"/>
          </a:p>
        </p:txBody>
      </p:sp>
      <p:sp>
        <p:nvSpPr>
          <p:cNvPr id="5" name="Header Placeholder 4">
            <a:extLst>
              <a:ext uri="{FF2B5EF4-FFF2-40B4-BE49-F238E27FC236}">
                <a16:creationId xmlns:a16="http://schemas.microsoft.com/office/drawing/2014/main" id="{D4279530-C911-8A94-1E77-43AEF67A95AB}"/>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31817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79D9ADE5-F2C5-4BC9-B461-521D99C66FBA}"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6858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9091" name="Rectangle 2"/>
          <p:cNvSpPr>
            <a:spLocks noGrp="1" noRot="1" noChangeAspect="1" noChangeArrowheads="1" noTextEdit="1"/>
          </p:cNvSpPr>
          <p:nvPr>
            <p:ph type="sldImg"/>
          </p:nvPr>
        </p:nvSpPr>
        <p:spPr bwMode="auto">
          <a:xfrm>
            <a:off x="434975" y="692150"/>
            <a:ext cx="6140450" cy="3454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xfrm>
            <a:off x="935038" y="4381500"/>
            <a:ext cx="5140325" cy="4151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a:spcBef>
                <a:spcPct val="0"/>
              </a:spcBef>
              <a:spcAft>
                <a:spcPct val="30000"/>
              </a:spcAft>
            </a:pPr>
            <a:endParaRPr lang="en-US" altLang="en-US">
              <a:latin typeface="Tahoma" panose="020B0604030504040204" pitchFamily="34" charset="0"/>
            </a:endParaRPr>
          </a:p>
          <a:p>
            <a:pPr>
              <a:spcBef>
                <a:spcPct val="0"/>
              </a:spcBef>
            </a:pPr>
            <a:endParaRPr lang="en-US" altLang="en-US">
              <a:latin typeface="Arial" panose="020B0604020202020204" pitchFamily="34" charset="0"/>
            </a:endParaRPr>
          </a:p>
        </p:txBody>
      </p:sp>
      <p:sp>
        <p:nvSpPr>
          <p:cNvPr id="2" name="Header Placeholder 1">
            <a:extLst>
              <a:ext uri="{FF2B5EF4-FFF2-40B4-BE49-F238E27FC236}">
                <a16:creationId xmlns:a16="http://schemas.microsoft.com/office/drawing/2014/main" id="{829BFF25-2ADA-0862-C6D1-B4520E25E316}"/>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3713452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in the first edition, the second edition of the Access Management Manual includes chapters on elements of effective state, local and regional programs, although more discussion of regional programs is provided by moving this into its own chapter. Here we see the core elements of effective programs from the state and local perspective. Regional agencies play different roles and extensive discussion of success factors and strategies (e.g., integrating AM policies into LRTP, AM criteria in project prioritization, etc.) </a:t>
            </a:r>
          </a:p>
          <a:p>
            <a:endParaRPr lang="en-US" i="1" baseline="0" dirty="0"/>
          </a:p>
          <a:p>
            <a:r>
              <a:rPr lang="en-US" i="1" baseline="0" dirty="0"/>
              <a:t>Suggestion:</a:t>
            </a:r>
          </a:p>
          <a:p>
            <a:r>
              <a:rPr lang="en-US" i="1" baseline="0" dirty="0"/>
              <a:t>Ask students to identify and discuss t</a:t>
            </a:r>
            <a:r>
              <a:rPr lang="en-US" i="1" dirty="0"/>
              <a:t>he effective elements of an Access Management program.</a:t>
            </a:r>
          </a:p>
        </p:txBody>
      </p:sp>
      <p:sp>
        <p:nvSpPr>
          <p:cNvPr id="4" name="Slide Number Placeholder 3"/>
          <p:cNvSpPr>
            <a:spLocks noGrp="1"/>
          </p:cNvSpPr>
          <p:nvPr>
            <p:ph type="sldNum" sz="quarter" idx="10"/>
          </p:nvPr>
        </p:nvSpPr>
        <p:spPr/>
        <p:txBody>
          <a:bodyPr/>
          <a:lstStyle/>
          <a:p>
            <a:fld id="{07E3C7D9-4796-4047-B7E6-3D0592AB3E15}" type="slidenum">
              <a:rPr lang="en-US" smtClean="0"/>
              <a:pPr/>
              <a:t>8</a:t>
            </a:fld>
            <a:endParaRPr lang="en-US"/>
          </a:p>
        </p:txBody>
      </p:sp>
      <p:sp>
        <p:nvSpPr>
          <p:cNvPr id="5" name="Header Placeholder 4">
            <a:extLst>
              <a:ext uri="{FF2B5EF4-FFF2-40B4-BE49-F238E27FC236}">
                <a16:creationId xmlns:a16="http://schemas.microsoft.com/office/drawing/2014/main" id="{C0EE7F1D-383F-B109-D8B1-A7C461DE8139}"/>
              </a:ext>
            </a:extLst>
          </p:cNvPr>
          <p:cNvSpPr>
            <a:spLocks noGrp="1"/>
          </p:cNvSpPr>
          <p:nvPr>
            <p:ph type="hdr" sz="quarter"/>
          </p:nvPr>
        </p:nvSpPr>
        <p:spPr/>
        <p:txBody>
          <a:bodyPr/>
          <a:lstStyle/>
          <a:p>
            <a:r>
              <a:rPr lang="en-US"/>
              <a:t>National Institute for Congestion Reduction - Access Management Curriculum</a:t>
            </a:r>
          </a:p>
        </p:txBody>
      </p:sp>
    </p:spTree>
    <p:extLst>
      <p:ext uri="{BB962C8B-B14F-4D97-AF65-F5344CB8AC3E}">
        <p14:creationId xmlns:p14="http://schemas.microsoft.com/office/powerpoint/2010/main" val="4072185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7308EAFC-DA45-3A21-1A9C-A58846AF8713}"/>
              </a:ext>
            </a:extLst>
          </p:cNvPr>
          <p:cNvSpPr>
            <a:spLocks noGrp="1" noRot="1" noChangeAspect="1" noTextEdit="1"/>
          </p:cNvSpPr>
          <p:nvPr>
            <p:ph type="sldImg"/>
          </p:nvPr>
        </p:nvSpPr>
        <p:spPr>
          <a:ln/>
        </p:spPr>
      </p:sp>
      <p:sp>
        <p:nvSpPr>
          <p:cNvPr id="104451" name="Notes Placeholder 2">
            <a:extLst>
              <a:ext uri="{FF2B5EF4-FFF2-40B4-BE49-F238E27FC236}">
                <a16:creationId xmlns:a16="http://schemas.microsoft.com/office/drawing/2014/main" id="{CE585406-CA83-6FD5-0787-7E5D7878C8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Creating a state program with access management categories is long range planning policy in action. </a:t>
            </a:r>
          </a:p>
          <a:p>
            <a:r>
              <a:rPr lang="en-US" altLang="en-US" dirty="0">
                <a:latin typeface="Arial" panose="020B0604020202020204" pitchFamily="34" charset="0"/>
              </a:rPr>
              <a:t>Its an alignment with functional classifications and existing conditions with a vision of achieving long term functions identified here</a:t>
            </a:r>
          </a:p>
          <a:p>
            <a:r>
              <a:rPr lang="en-US" altLang="en-US" dirty="0">
                <a:latin typeface="Arial" panose="020B0604020202020204" pitchFamily="34" charset="0"/>
              </a:rPr>
              <a:t>This example is an 8-tier system.</a:t>
            </a:r>
          </a:p>
          <a:p>
            <a:r>
              <a:rPr lang="en-US" altLang="en-US" dirty="0">
                <a:latin typeface="Arial" panose="020B0604020202020204" pitchFamily="34" charset="0"/>
              </a:rPr>
              <a:t>Residential and other very local streets can be added for municipal access categories.</a:t>
            </a:r>
          </a:p>
        </p:txBody>
      </p:sp>
      <p:sp>
        <p:nvSpPr>
          <p:cNvPr id="104452" name="Slide Number Placeholder 3">
            <a:extLst>
              <a:ext uri="{FF2B5EF4-FFF2-40B4-BE49-F238E27FC236}">
                <a16:creationId xmlns:a16="http://schemas.microsoft.com/office/drawing/2014/main" id="{E86B71AC-752C-4992-6ACA-EA2EB88F113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eaLnBrk="0" hangingPunct="0">
              <a:defRPr>
                <a:solidFill>
                  <a:schemeClr val="tx1"/>
                </a:solidFill>
                <a:latin typeface="Arial" panose="020B0604020202020204" pitchFamily="34" charset="0"/>
              </a:defRPr>
            </a:lvl1pPr>
            <a:lvl2pPr marL="742950" indent="-285750" defTabSz="955675" eaLnBrk="0" hangingPunct="0">
              <a:defRPr>
                <a:solidFill>
                  <a:schemeClr val="tx1"/>
                </a:solidFill>
                <a:latin typeface="Arial" panose="020B0604020202020204" pitchFamily="34" charset="0"/>
              </a:defRPr>
            </a:lvl2pPr>
            <a:lvl3pPr marL="1143000" indent="-228600" defTabSz="955675" eaLnBrk="0" hangingPunct="0">
              <a:defRPr>
                <a:solidFill>
                  <a:schemeClr val="tx1"/>
                </a:solidFill>
                <a:latin typeface="Arial" panose="020B0604020202020204" pitchFamily="34" charset="0"/>
              </a:defRPr>
            </a:lvl3pPr>
            <a:lvl4pPr marL="1600200" indent="-228600" defTabSz="955675" eaLnBrk="0" hangingPunct="0">
              <a:defRPr>
                <a:solidFill>
                  <a:schemeClr val="tx1"/>
                </a:solidFill>
                <a:latin typeface="Arial" panose="020B0604020202020204" pitchFamily="34" charset="0"/>
              </a:defRPr>
            </a:lvl4pPr>
            <a:lvl5pPr marL="2057400" indent="-228600" defTabSz="955675" eaLnBrk="0" hangingPunct="0">
              <a:defRPr>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5C00049-435D-4C2A-A54D-CF9E5BA19AEE}" type="slidenum">
              <a:rPr lang="en-US" altLang="en-US"/>
              <a:pPr eaLnBrk="1" hangingPunct="1"/>
              <a:t>9</a:t>
            </a:fld>
            <a:endParaRPr lang="en-US" altLang="en-US"/>
          </a:p>
        </p:txBody>
      </p:sp>
      <p:sp>
        <p:nvSpPr>
          <p:cNvPr id="2" name="Header Placeholder 1">
            <a:extLst>
              <a:ext uri="{FF2B5EF4-FFF2-40B4-BE49-F238E27FC236}">
                <a16:creationId xmlns:a16="http://schemas.microsoft.com/office/drawing/2014/main" id="{0A9149F7-04EF-20EC-227B-654DBEAA109D}"/>
              </a:ext>
            </a:extLst>
          </p:cNvPr>
          <p:cNvSpPr>
            <a:spLocks noGrp="1"/>
          </p:cNvSpPr>
          <p:nvPr>
            <p:ph type="hdr" sz="quarter"/>
          </p:nvPr>
        </p:nvSpPr>
        <p:spPr/>
        <p:txBody>
          <a:bodyPr/>
          <a:lstStyle/>
          <a:p>
            <a:r>
              <a:rPr lang="en-US"/>
              <a:t>National Institute for Congestion Reduction - Access Management Curriculum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930D63-568A-76EA-B715-C27DB27C6024}"/>
              </a:ext>
            </a:extLst>
          </p:cNvPr>
          <p:cNvSpPr/>
          <p:nvPr/>
        </p:nvSpPr>
        <p:spPr>
          <a:xfrm>
            <a:off x="965200" y="0"/>
            <a:ext cx="11226801"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662436F-7E1C-4543-917F-2DB7AF9C0AEB}"/>
              </a:ext>
            </a:extLst>
          </p:cNvPr>
          <p:cNvSpPr>
            <a:spLocks noGrp="1"/>
          </p:cNvSpPr>
          <p:nvPr>
            <p:ph type="title" hasCustomPrompt="1"/>
          </p:nvPr>
        </p:nvSpPr>
        <p:spPr>
          <a:xfrm>
            <a:off x="1651000" y="1385961"/>
            <a:ext cx="9696451" cy="2016051"/>
          </a:xfrm>
        </p:spPr>
        <p:txBody>
          <a:bodyPr anchor="b"/>
          <a:lstStyle>
            <a:lvl1pPr>
              <a:defRPr sz="6000">
                <a:solidFill>
                  <a:schemeClr val="accent6">
                    <a:lumMod val="50000"/>
                  </a:schemeClr>
                </a:solidFill>
              </a:defRPr>
            </a:lvl1pPr>
          </a:lstStyle>
          <a:p>
            <a:r>
              <a:rPr lang="en-US" dirty="0"/>
              <a:t>Title Goes Here</a:t>
            </a:r>
          </a:p>
        </p:txBody>
      </p:sp>
      <p:sp>
        <p:nvSpPr>
          <p:cNvPr id="8" name="Text Placeholder 2">
            <a:extLst>
              <a:ext uri="{FF2B5EF4-FFF2-40B4-BE49-F238E27FC236}">
                <a16:creationId xmlns:a16="http://schemas.microsoft.com/office/drawing/2014/main" id="{8707FAF2-9310-E64A-BF65-F16E6CD04232}"/>
              </a:ext>
            </a:extLst>
          </p:cNvPr>
          <p:cNvSpPr>
            <a:spLocks noGrp="1"/>
          </p:cNvSpPr>
          <p:nvPr>
            <p:ph type="body" idx="1" hasCustomPrompt="1"/>
          </p:nvPr>
        </p:nvSpPr>
        <p:spPr>
          <a:xfrm>
            <a:off x="1651001" y="3429000"/>
            <a:ext cx="9696450" cy="750093"/>
          </a:xfrm>
        </p:spPr>
        <p:txBody>
          <a:bodyPr>
            <a:normAutofit/>
          </a:bodyPr>
          <a:lstStyle>
            <a:lvl1pPr marL="0" indent="0">
              <a:buNone/>
              <a:defRPr sz="2133" b="1" spc="133" baseline="0">
                <a:solidFill>
                  <a:schemeClr val="accent6">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SUBTITLE GOES HERE</a:t>
            </a:r>
          </a:p>
        </p:txBody>
      </p:sp>
      <p:sp>
        <p:nvSpPr>
          <p:cNvPr id="9" name="Text Placeholder 2">
            <a:extLst>
              <a:ext uri="{FF2B5EF4-FFF2-40B4-BE49-F238E27FC236}">
                <a16:creationId xmlns:a16="http://schemas.microsoft.com/office/drawing/2014/main" id="{8D488C8C-1B01-554E-ACC6-8C39DB14C6A2}"/>
              </a:ext>
            </a:extLst>
          </p:cNvPr>
          <p:cNvSpPr>
            <a:spLocks noGrp="1"/>
          </p:cNvSpPr>
          <p:nvPr>
            <p:ph type="body" idx="11" hasCustomPrompt="1"/>
          </p:nvPr>
        </p:nvSpPr>
        <p:spPr>
          <a:xfrm>
            <a:off x="1651000" y="5879508"/>
            <a:ext cx="9696451" cy="396443"/>
          </a:xfrm>
        </p:spPr>
        <p:txBody>
          <a:bodyPr>
            <a:normAutofit/>
          </a:bodyPr>
          <a:lstStyle>
            <a:lvl1pPr marL="0" indent="0">
              <a:buNone/>
              <a:defRPr sz="1867" b="0">
                <a:solidFill>
                  <a:schemeClr val="accent6">
                    <a:lumMod val="75000"/>
                  </a:schemeClr>
                </a:solidFill>
                <a:effectLs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Presenter Name | Date</a:t>
            </a:r>
          </a:p>
        </p:txBody>
      </p:sp>
      <p:sp>
        <p:nvSpPr>
          <p:cNvPr id="3" name="TextBox 2">
            <a:extLst>
              <a:ext uri="{FF2B5EF4-FFF2-40B4-BE49-F238E27FC236}">
                <a16:creationId xmlns:a16="http://schemas.microsoft.com/office/drawing/2014/main" id="{3F960434-4C22-599D-16AD-DBC422A4D8F9}"/>
              </a:ext>
            </a:extLst>
          </p:cNvPr>
          <p:cNvSpPr txBox="1"/>
          <p:nvPr/>
        </p:nvSpPr>
        <p:spPr>
          <a:xfrm rot="16200000">
            <a:off x="-2599385" y="3171180"/>
            <a:ext cx="6134100" cy="461665"/>
          </a:xfrm>
          <a:prstGeom prst="rect">
            <a:avLst/>
          </a:prstGeom>
          <a:noFill/>
        </p:spPr>
        <p:txBody>
          <a:bodyPr wrap="square" rtlCol="0">
            <a:spAutoFit/>
          </a:bodyPr>
          <a:lstStyle/>
          <a:p>
            <a:pPr algn="ctr"/>
            <a:r>
              <a:rPr lang="en-US" sz="2400" b="0" dirty="0">
                <a:solidFill>
                  <a:schemeClr val="accent6">
                    <a:lumMod val="20000"/>
                    <a:lumOff val="80000"/>
                  </a:schemeClr>
                </a:solidFill>
              </a:rPr>
              <a:t>The Access Management Curriculum</a:t>
            </a:r>
          </a:p>
        </p:txBody>
      </p:sp>
    </p:spTree>
    <p:extLst>
      <p:ext uri="{BB962C8B-B14F-4D97-AF65-F5344CB8AC3E}">
        <p14:creationId xmlns:p14="http://schemas.microsoft.com/office/powerpoint/2010/main" val="1544876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Section Header-Gree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10515600" cy="1325563"/>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3822477032"/>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ection Header-Gray">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10515600" cy="1325563"/>
          </a:xfrm>
        </p:spPr>
        <p:txBody>
          <a:bodyPr/>
          <a:lstStyle>
            <a:lvl1pPr algn="ctr">
              <a:defRPr>
                <a:solidFill>
                  <a:schemeClr val="tx2">
                    <a:lumMod val="50000"/>
                  </a:schemeClr>
                </a:solidFill>
              </a:defRPr>
            </a:lvl1pPr>
          </a:lstStyle>
          <a:p>
            <a:r>
              <a:rPr lang="en-US" dirty="0"/>
              <a:t>Simple Break Section</a:t>
            </a:r>
          </a:p>
        </p:txBody>
      </p:sp>
    </p:spTree>
    <p:extLst>
      <p:ext uri="{BB962C8B-B14F-4D97-AF65-F5344CB8AC3E}">
        <p14:creationId xmlns:p14="http://schemas.microsoft.com/office/powerpoint/2010/main" val="117833788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Photo">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243840" y="292608"/>
            <a:ext cx="11667744" cy="63398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2" name="Rectangle 1">
            <a:extLst>
              <a:ext uri="{FF2B5EF4-FFF2-40B4-BE49-F238E27FC236}">
                <a16:creationId xmlns:a16="http://schemas.microsoft.com/office/drawing/2014/main" id="{C84FA797-244F-1839-82DD-C86B5BCCD84F}"/>
              </a:ext>
            </a:extLst>
          </p:cNvPr>
          <p:cNvSpPr/>
          <p:nvPr/>
        </p:nvSpPr>
        <p:spPr>
          <a:xfrm>
            <a:off x="243840" y="292608"/>
            <a:ext cx="11667744" cy="6339840"/>
          </a:xfrm>
          <a:prstGeom prst="rect">
            <a:avLst/>
          </a:prstGeom>
          <a:solidFill>
            <a:schemeClr val="accent6">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solidFill>
                <a:schemeClr val="accent6">
                  <a:lumMod val="50000"/>
                </a:schemeClr>
              </a:solidFill>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838200" y="2766218"/>
            <a:ext cx="10515600" cy="1325563"/>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2473535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Phot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4193419" cy="3646623"/>
          </a:xfrm>
        </p:spPr>
        <p:txBody>
          <a:bodyPr anchor="t"/>
          <a:lstStyle>
            <a:lvl1pPr algn="l">
              <a:defRPr>
                <a:solidFill>
                  <a:schemeClr val="accent6">
                    <a:lumMod val="50000"/>
                  </a:schemeClr>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6096000" y="0"/>
            <a:ext cx="6096000"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233074632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1" y="-45355"/>
            <a:ext cx="5183188" cy="6939185"/>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9788" y="457200"/>
            <a:ext cx="3932237" cy="1600200"/>
          </a:xfrm>
        </p:spPr>
        <p:txBody>
          <a:bodyPr anchor="b"/>
          <a:lstStyle>
            <a:lvl1pPr>
              <a:defRPr sz="3200">
                <a:solidFill>
                  <a:schemeClr val="bg1"/>
                </a:solidFill>
              </a:defRPr>
            </a:lvl1pPr>
          </a:lstStyle>
          <a:p>
            <a:r>
              <a:rPr lang="en-US" dirty="0"/>
              <a:t>Header Goes Here</a:t>
            </a:r>
          </a:p>
        </p:txBody>
      </p:sp>
      <p:sp>
        <p:nvSpPr>
          <p:cNvPr id="3" name="Content Placeholder 2"/>
          <p:cNvSpPr>
            <a:spLocks noGrp="1"/>
          </p:cNvSpPr>
          <p:nvPr>
            <p:ph idx="1"/>
          </p:nvPr>
        </p:nvSpPr>
        <p:spPr>
          <a:xfrm>
            <a:off x="5526279" y="987426"/>
            <a:ext cx="5829108" cy="4873625"/>
          </a:xfrm>
        </p:spPr>
        <p:txBody>
          <a:bodyPr/>
          <a:lstStyle>
            <a:lvl1pPr>
              <a:defRPr sz="3200">
                <a:solidFill>
                  <a:srgbClr val="006747"/>
                </a:solidFill>
              </a:defRPr>
            </a:lvl1pPr>
            <a:lvl2pPr>
              <a:defRPr sz="2800">
                <a:solidFill>
                  <a:srgbClr val="006747"/>
                </a:solidFill>
              </a:defRPr>
            </a:lvl2pPr>
            <a:lvl3pPr>
              <a:defRPr sz="2400">
                <a:solidFill>
                  <a:srgbClr val="006747"/>
                </a:solidFill>
              </a:defRPr>
            </a:lvl3pPr>
            <a:lvl4pPr>
              <a:defRPr sz="2000">
                <a:solidFill>
                  <a:srgbClr val="006747"/>
                </a:solidFill>
              </a:defRPr>
            </a:lvl4pPr>
            <a:lvl5pPr>
              <a:defRPr sz="2000">
                <a:solidFill>
                  <a:srgbClr val="006747"/>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solidFill>
                  <a:schemeClr val="bg1"/>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5" name="Rectangle 4">
            <a:extLst>
              <a:ext uri="{FF2B5EF4-FFF2-40B4-BE49-F238E27FC236}">
                <a16:creationId xmlns:a16="http://schemas.microsoft.com/office/drawing/2014/main" id="{2D9B8D8B-A358-6146-C471-134EEEE4540F}"/>
              </a:ext>
            </a:extLst>
          </p:cNvPr>
          <p:cNvSpPr/>
          <p:nvPr/>
        </p:nvSpPr>
        <p:spPr>
          <a:xfrm>
            <a:off x="1" y="-45355"/>
            <a:ext cx="5183188" cy="693918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58167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45355"/>
            <a:ext cx="12192000" cy="292212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9788" y="457200"/>
            <a:ext cx="4132905" cy="1600200"/>
          </a:xfrm>
        </p:spPr>
        <p:txBody>
          <a:bodyPr anchor="b"/>
          <a:lstStyle>
            <a:lvl1pPr>
              <a:defRPr sz="3200">
                <a:solidFill>
                  <a:schemeClr val="bg1"/>
                </a:solidFill>
              </a:defRPr>
            </a:lvl1pPr>
          </a:lstStyle>
          <a:p>
            <a:r>
              <a:rPr lang="en-US" dirty="0"/>
              <a:t>Header Goes Here</a:t>
            </a:r>
          </a:p>
        </p:txBody>
      </p:sp>
      <p:sp>
        <p:nvSpPr>
          <p:cNvPr id="4" name="Text Placeholder 3"/>
          <p:cNvSpPr>
            <a:spLocks noGrp="1"/>
          </p:cNvSpPr>
          <p:nvPr>
            <p:ph type="body" sz="half" idx="2"/>
          </p:nvPr>
        </p:nvSpPr>
        <p:spPr>
          <a:xfrm>
            <a:off x="839788" y="3178139"/>
            <a:ext cx="5379501" cy="2945259"/>
          </a:xfrm>
        </p:spPr>
        <p:txBody>
          <a:bodyPr>
            <a:normAutofit/>
          </a:bodyPr>
          <a:lstStyle>
            <a:lvl1pPr marL="0" indent="0">
              <a:buNone/>
              <a:defRPr sz="24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6711951" y="-44450"/>
            <a:ext cx="4809067" cy="4976284"/>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6711951" y="5162192"/>
            <a:ext cx="4809067" cy="605035"/>
          </a:xfrm>
        </p:spPr>
        <p:txBody>
          <a:bodyPr/>
          <a:lstStyle>
            <a:lvl1pPr marL="0" indent="0" algn="ctr">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3" name="Rectangle 2">
            <a:extLst>
              <a:ext uri="{FF2B5EF4-FFF2-40B4-BE49-F238E27FC236}">
                <a16:creationId xmlns:a16="http://schemas.microsoft.com/office/drawing/2014/main" id="{BC12126C-7DD4-5E5B-6AC7-B3FA46D3C8CD}"/>
              </a:ext>
            </a:extLst>
          </p:cNvPr>
          <p:cNvSpPr/>
          <p:nvPr/>
        </p:nvSpPr>
        <p:spPr>
          <a:xfrm>
            <a:off x="0" y="-45355"/>
            <a:ext cx="12192000" cy="29221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987332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solidFill>
                  <a:schemeClr val="accent6">
                    <a:lumMod val="50000"/>
                  </a:schemeClr>
                </a:solidFill>
              </a:defRPr>
            </a:lvl1pPr>
          </a:lstStyle>
          <a:p>
            <a:r>
              <a:rPr lang="en-US" dirty="0"/>
              <a:t>Header Goes Here</a:t>
            </a:r>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89BF4C2C-1ED6-0F47-810A-EE823A1E98D4}"/>
              </a:ext>
            </a:extLst>
          </p:cNvPr>
          <p:cNvSpPr/>
          <p:nvPr/>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6BC498EC-E12B-AE4C-64B4-040357E8EB5F}"/>
              </a:ext>
            </a:extLst>
          </p:cNvPr>
          <p:cNvSpPr/>
          <p:nvPr/>
        </p:nvSpPr>
        <p:spPr>
          <a:xfrm>
            <a:off x="0" y="0"/>
            <a:ext cx="12192000" cy="18573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92444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1563" y="987426"/>
            <a:ext cx="3932237" cy="1069973"/>
          </a:xfrm>
        </p:spPr>
        <p:txBody>
          <a:bodyPr anchor="b"/>
          <a:lstStyle>
            <a:lvl1pPr>
              <a:defRPr sz="32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7421563" y="2057401"/>
            <a:ext cx="3932237" cy="3811588"/>
          </a:xfrm>
        </p:spPr>
        <p:txBody>
          <a:bodyPr/>
          <a:lstStyle>
            <a:lvl1pPr marL="0" indent="0">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880884" y="987426"/>
            <a:ext cx="6170083" cy="4872567"/>
          </a:xfrm>
        </p:spPr>
        <p:txBody>
          <a:bodyPr/>
          <a:lstStyle/>
          <a:p>
            <a:r>
              <a:rPr lang="en-US"/>
              <a:t>Click icon to add chart</a:t>
            </a:r>
            <a:endParaRPr lang="en-US" dirty="0"/>
          </a:p>
        </p:txBody>
      </p:sp>
    </p:spTree>
    <p:extLst>
      <p:ext uri="{BB962C8B-B14F-4D97-AF65-F5344CB8AC3E}">
        <p14:creationId xmlns:p14="http://schemas.microsoft.com/office/powerpoint/2010/main" val="2780734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365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97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2">
    <p:bg>
      <p:bgPr>
        <a:solidFill>
          <a:schemeClr val="accent6">
            <a:lumMod val="5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C8971D-C200-1547-D91D-25E9F0E99A72}"/>
              </a:ext>
            </a:extLst>
          </p:cNvPr>
          <p:cNvSpPr/>
          <p:nvPr/>
        </p:nvSpPr>
        <p:spPr>
          <a:xfrm>
            <a:off x="0" y="0"/>
            <a:ext cx="11228832"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08ED12-1E52-6C4E-9F94-C31ED28A5BD2}"/>
              </a:ext>
            </a:extLst>
          </p:cNvPr>
          <p:cNvSpPr>
            <a:spLocks noGrp="1"/>
          </p:cNvSpPr>
          <p:nvPr>
            <p:ph type="title" hasCustomPrompt="1"/>
          </p:nvPr>
        </p:nvSpPr>
        <p:spPr>
          <a:xfrm>
            <a:off x="838200" y="1982047"/>
            <a:ext cx="9512300" cy="1450619"/>
          </a:xfrm>
        </p:spPr>
        <p:txBody>
          <a:bodyPr anchor="b"/>
          <a:lstStyle>
            <a:lvl1pPr algn="r">
              <a:defRPr sz="6000">
                <a:solidFill>
                  <a:schemeClr val="accent6">
                    <a:lumMod val="50000"/>
                  </a:schemeClr>
                </a:solidFill>
              </a:defRPr>
            </a:lvl1pPr>
          </a:lstStyle>
          <a:p>
            <a:r>
              <a:rPr lang="en-US" dirty="0"/>
              <a:t>Title Goes Here</a:t>
            </a:r>
          </a:p>
        </p:txBody>
      </p:sp>
      <p:sp>
        <p:nvSpPr>
          <p:cNvPr id="3" name="Text Placeholder 2">
            <a:extLst>
              <a:ext uri="{FF2B5EF4-FFF2-40B4-BE49-F238E27FC236}">
                <a16:creationId xmlns:a16="http://schemas.microsoft.com/office/drawing/2014/main" id="{8ADF4F18-B776-DD4E-AAD8-649F4A38F1E6}"/>
              </a:ext>
            </a:extLst>
          </p:cNvPr>
          <p:cNvSpPr>
            <a:spLocks noGrp="1"/>
          </p:cNvSpPr>
          <p:nvPr>
            <p:ph type="body" idx="1" hasCustomPrompt="1"/>
          </p:nvPr>
        </p:nvSpPr>
        <p:spPr>
          <a:xfrm>
            <a:off x="838200" y="3459654"/>
            <a:ext cx="9512300" cy="750093"/>
          </a:xfrm>
        </p:spPr>
        <p:txBody>
          <a:bodyPr>
            <a:normAutofit/>
          </a:bodyPr>
          <a:lstStyle>
            <a:lvl1pPr marL="0" indent="0" algn="r">
              <a:buNone/>
              <a:defRPr sz="2133" b="1" spc="133" baseline="0">
                <a:solidFill>
                  <a:schemeClr val="accent6">
                    <a:lumMod val="50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SUBTITLE GOES HERE</a:t>
            </a:r>
          </a:p>
        </p:txBody>
      </p:sp>
      <p:sp>
        <p:nvSpPr>
          <p:cNvPr id="4" name="Text Placeholder 2">
            <a:extLst>
              <a:ext uri="{FF2B5EF4-FFF2-40B4-BE49-F238E27FC236}">
                <a16:creationId xmlns:a16="http://schemas.microsoft.com/office/drawing/2014/main" id="{8C5BBF53-4D71-3C4A-B4D0-13621C769C28}"/>
              </a:ext>
            </a:extLst>
          </p:cNvPr>
          <p:cNvSpPr>
            <a:spLocks noGrp="1"/>
          </p:cNvSpPr>
          <p:nvPr>
            <p:ph type="body" idx="11" hasCustomPrompt="1"/>
          </p:nvPr>
        </p:nvSpPr>
        <p:spPr>
          <a:xfrm>
            <a:off x="838200" y="4420701"/>
            <a:ext cx="9512300" cy="396443"/>
          </a:xfrm>
        </p:spPr>
        <p:txBody>
          <a:bodyPr>
            <a:normAutofit/>
          </a:bodyPr>
          <a:lstStyle>
            <a:lvl1pPr marL="0" indent="0" algn="r">
              <a:buNone/>
              <a:defRPr sz="1867" b="0">
                <a:solidFill>
                  <a:schemeClr val="accent6">
                    <a:lumMod val="75000"/>
                  </a:schemeClr>
                </a:solidFill>
                <a:effectLst/>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Presenter Name | Date</a:t>
            </a:r>
          </a:p>
        </p:txBody>
      </p:sp>
      <p:sp>
        <p:nvSpPr>
          <p:cNvPr id="6" name="TextBox 5">
            <a:extLst>
              <a:ext uri="{FF2B5EF4-FFF2-40B4-BE49-F238E27FC236}">
                <a16:creationId xmlns:a16="http://schemas.microsoft.com/office/drawing/2014/main" id="{781E1B88-7058-0E5E-1867-7A9F6CBE2D4A}"/>
              </a:ext>
            </a:extLst>
          </p:cNvPr>
          <p:cNvSpPr txBox="1"/>
          <p:nvPr/>
        </p:nvSpPr>
        <p:spPr>
          <a:xfrm rot="5400000">
            <a:off x="8628379" y="3198168"/>
            <a:ext cx="6134100" cy="461665"/>
          </a:xfrm>
          <a:prstGeom prst="rect">
            <a:avLst/>
          </a:prstGeom>
          <a:noFill/>
        </p:spPr>
        <p:txBody>
          <a:bodyPr wrap="square" rtlCol="0">
            <a:spAutoFit/>
          </a:bodyPr>
          <a:lstStyle/>
          <a:p>
            <a:pPr algn="ctr"/>
            <a:r>
              <a:rPr lang="en-US" sz="2400" b="0" dirty="0">
                <a:solidFill>
                  <a:schemeClr val="accent6">
                    <a:lumMod val="20000"/>
                    <a:lumOff val="80000"/>
                  </a:schemeClr>
                </a:solidFill>
              </a:rPr>
              <a:t>The Access Management Curriculum</a:t>
            </a:r>
          </a:p>
        </p:txBody>
      </p:sp>
    </p:spTree>
    <p:extLst>
      <p:ext uri="{BB962C8B-B14F-4D97-AF65-F5344CB8AC3E}">
        <p14:creationId xmlns:p14="http://schemas.microsoft.com/office/powerpoint/2010/main" val="438413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E7551CA-7376-C6FB-1DCB-BAF61D642C17}"/>
              </a:ext>
            </a:extLst>
          </p:cNvPr>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0F35DEC4-CCA7-BCC1-094B-128EBA81CD09}"/>
              </a:ext>
            </a:extLst>
          </p:cNvPr>
          <p:cNvSpPr>
            <a:spLocks noGrp="1"/>
          </p:cNvSpPr>
          <p:nvPr>
            <p:ph type="dt" sz="half" idx="10"/>
          </p:nvPr>
        </p:nvSpPr>
        <p:spPr>
          <a:xfrm>
            <a:off x="609600" y="6245225"/>
            <a:ext cx="2844800" cy="476251"/>
          </a:xfrm>
        </p:spPr>
        <p:txBody>
          <a:bodyPr/>
          <a:lstStyle>
            <a:lvl1pPr>
              <a:defRPr/>
            </a:lvl1pPr>
          </a:lstStyle>
          <a:p>
            <a:endParaRPr lang="en-US"/>
          </a:p>
        </p:txBody>
      </p:sp>
      <p:sp>
        <p:nvSpPr>
          <p:cNvPr id="4" name="Footer Placeholder 3">
            <a:extLst>
              <a:ext uri="{FF2B5EF4-FFF2-40B4-BE49-F238E27FC236}">
                <a16:creationId xmlns:a16="http://schemas.microsoft.com/office/drawing/2014/main" id="{071809F9-70D2-D25E-4DE8-A787D40E9B56}"/>
              </a:ext>
            </a:extLst>
          </p:cNvPr>
          <p:cNvSpPr>
            <a:spLocks noGrp="1"/>
          </p:cNvSpPr>
          <p:nvPr>
            <p:ph type="ftr" sz="quarter" idx="11"/>
          </p:nvPr>
        </p:nvSpPr>
        <p:spPr>
          <a:xfrm>
            <a:off x="4165600" y="6245225"/>
            <a:ext cx="3860800" cy="476251"/>
          </a:xfrm>
        </p:spPr>
        <p:txBody>
          <a:bodyPr/>
          <a:lstStyle>
            <a:lvl1pPr>
              <a:defRPr/>
            </a:lvl1pPr>
          </a:lstStyle>
          <a:p>
            <a:endParaRPr lang="en-US"/>
          </a:p>
        </p:txBody>
      </p:sp>
      <p:sp>
        <p:nvSpPr>
          <p:cNvPr id="5" name="Slide Number Placeholder 4">
            <a:extLst>
              <a:ext uri="{FF2B5EF4-FFF2-40B4-BE49-F238E27FC236}">
                <a16:creationId xmlns:a16="http://schemas.microsoft.com/office/drawing/2014/main" id="{ACFEB951-631D-F9F3-BC29-8C8A688B1B3B}"/>
              </a:ext>
            </a:extLst>
          </p:cNvPr>
          <p:cNvSpPr>
            <a:spLocks noGrp="1"/>
          </p:cNvSpPr>
          <p:nvPr>
            <p:ph type="sldNum" sz="quarter" idx="12"/>
          </p:nvPr>
        </p:nvSpPr>
        <p:spPr>
          <a:xfrm>
            <a:off x="8737600" y="6245225"/>
            <a:ext cx="2844800" cy="476251"/>
          </a:xfrm>
        </p:spPr>
        <p:txBody>
          <a:bodyPr/>
          <a:lstStyle>
            <a:lvl1pPr>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1141258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txBox="1">
            <a:spLocks/>
          </p:cNvSpPr>
          <p:nvPr/>
        </p:nvSpPr>
        <p:spPr>
          <a:xfrm>
            <a:off x="10735735" y="6465948"/>
            <a:ext cx="134702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600" smtClean="0">
                <a:solidFill>
                  <a:prstClr val="white"/>
                </a:solidFill>
              </a:rPr>
              <a:pPr/>
              <a:t>‹#›</a:t>
            </a:fld>
            <a:endParaRPr lang="en-US" sz="1600" dirty="0">
              <a:solidFill>
                <a:prstClr val="white"/>
              </a:solidFill>
            </a:endParaRPr>
          </a:p>
        </p:txBody>
      </p:sp>
      <p:sp>
        <p:nvSpPr>
          <p:cNvPr id="3" name="Slide Number Placeholder 5">
            <a:extLst>
              <a:ext uri="{FF2B5EF4-FFF2-40B4-BE49-F238E27FC236}">
                <a16:creationId xmlns:a16="http://schemas.microsoft.com/office/drawing/2014/main" id="{DA623130-D64C-6F70-609F-95EA564E1E60}"/>
              </a:ext>
            </a:extLst>
          </p:cNvPr>
          <p:cNvSpPr txBox="1">
            <a:spLocks/>
          </p:cNvSpPr>
          <p:nvPr/>
        </p:nvSpPr>
        <p:spPr>
          <a:xfrm>
            <a:off x="10735734" y="6465947"/>
            <a:ext cx="134702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89D6905-FF9A-484F-9A08-56196603D6BF}" type="slidenum">
              <a:rPr lang="en-US" sz="1600" smtClean="0">
                <a:solidFill>
                  <a:prstClr val="white"/>
                </a:solidFill>
              </a:rPr>
              <a:pPr/>
              <a:t>‹#›</a:t>
            </a:fld>
            <a:endParaRPr lang="en-US" sz="1600" dirty="0">
              <a:solidFill>
                <a:prstClr val="white"/>
              </a:solidFill>
            </a:endParaRPr>
          </a:p>
        </p:txBody>
      </p:sp>
    </p:spTree>
    <p:extLst>
      <p:ext uri="{BB962C8B-B14F-4D97-AF65-F5344CB8AC3E}">
        <p14:creationId xmlns:p14="http://schemas.microsoft.com/office/powerpoint/2010/main" val="21554167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p:spPr>
        <p:txBody>
          <a:bodyPr/>
          <a:lstStyle>
            <a:lvl1pPr>
              <a:defRPr>
                <a:solidFill>
                  <a:schemeClr val="accent6">
                    <a:lumMod val="50000"/>
                  </a:schemeClr>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239283"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6172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838200" y="1825625"/>
            <a:ext cx="5166645" cy="4351339"/>
          </a:xfrm>
        </p:spPr>
        <p:txBody>
          <a:bodyPr/>
          <a:lstStyle/>
          <a:p>
            <a:r>
              <a:rPr lang="en-US"/>
              <a:t>Click icon to add picture</a:t>
            </a:r>
          </a:p>
        </p:txBody>
      </p:sp>
    </p:spTree>
    <p:extLst>
      <p:ext uri="{BB962C8B-B14F-4D97-AF65-F5344CB8AC3E}">
        <p14:creationId xmlns:p14="http://schemas.microsoft.com/office/powerpoint/2010/main" val="3538408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Section Header-Photo">
    <p:bg>
      <p:bgPr>
        <a:solidFill>
          <a:schemeClr val="accent6">
            <a:lumMod val="5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3B7135-3D78-0E4B-9C26-9E7303734618}"/>
              </a:ext>
            </a:extLst>
          </p:cNvPr>
          <p:cNvSpPr/>
          <p:nvPr/>
        </p:nvSpPr>
        <p:spPr>
          <a:xfrm>
            <a:off x="243840" y="292608"/>
            <a:ext cx="11667744" cy="633984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n>
                <a:noFill/>
              </a:ln>
            </a:endParaRPr>
          </a:p>
        </p:txBody>
      </p:sp>
      <p:sp>
        <p:nvSpPr>
          <p:cNvPr id="5" name="Title 1">
            <a:extLst>
              <a:ext uri="{FF2B5EF4-FFF2-40B4-BE49-F238E27FC236}">
                <a16:creationId xmlns:a16="http://schemas.microsoft.com/office/drawing/2014/main" id="{252DF257-01E2-CC4F-84E8-92951174BDE6}"/>
              </a:ext>
            </a:extLst>
          </p:cNvPr>
          <p:cNvSpPr>
            <a:spLocks noGrp="1"/>
          </p:cNvSpPr>
          <p:nvPr>
            <p:ph type="title" hasCustomPrompt="1"/>
          </p:nvPr>
        </p:nvSpPr>
        <p:spPr>
          <a:xfrm>
            <a:off x="838200" y="2681605"/>
            <a:ext cx="10515600" cy="1325563"/>
          </a:xfrm>
        </p:spPr>
        <p:txBody>
          <a:bodyPr/>
          <a:lstStyle>
            <a:lvl1pPr algn="ctr">
              <a:defRPr>
                <a:solidFill>
                  <a:schemeClr val="accent6">
                    <a:lumMod val="50000"/>
                  </a:schemeClr>
                </a:solidFill>
              </a:defRPr>
            </a:lvl1pPr>
          </a:lstStyle>
          <a:p>
            <a:r>
              <a:rPr lang="en-US" dirty="0"/>
              <a:t>Simple Break Section</a:t>
            </a:r>
          </a:p>
        </p:txBody>
      </p:sp>
    </p:spTree>
    <p:extLst>
      <p:ext uri="{BB962C8B-B14F-4D97-AF65-F5344CB8AC3E}">
        <p14:creationId xmlns:p14="http://schemas.microsoft.com/office/powerpoint/2010/main" val="1696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Section Header-Phot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681605"/>
            <a:ext cx="4193419" cy="3646623"/>
          </a:xfrm>
        </p:spPr>
        <p:txBody>
          <a:bodyPr anchor="t"/>
          <a:lstStyle>
            <a:lvl1pPr algn="l">
              <a:defRPr>
                <a:solidFill>
                  <a:schemeClr val="accent6">
                    <a:lumMod val="50000"/>
                  </a:schemeClr>
                </a:solidFill>
              </a:defRPr>
            </a:lvl1pPr>
          </a:lstStyle>
          <a:p>
            <a:r>
              <a:rPr lang="en-US" dirty="0"/>
              <a:t>Simple Break Section</a:t>
            </a:r>
          </a:p>
        </p:txBody>
      </p:sp>
      <p:sp>
        <p:nvSpPr>
          <p:cNvPr id="7" name="Picture Placeholder 2">
            <a:extLst>
              <a:ext uri="{FF2B5EF4-FFF2-40B4-BE49-F238E27FC236}">
                <a16:creationId xmlns:a16="http://schemas.microsoft.com/office/drawing/2014/main" id="{5D0E8F77-71F3-F946-9D23-CC819E7051D6}"/>
              </a:ext>
            </a:extLst>
          </p:cNvPr>
          <p:cNvSpPr>
            <a:spLocks noGrp="1" noChangeAspect="1"/>
          </p:cNvSpPr>
          <p:nvPr>
            <p:ph type="pic" idx="1"/>
          </p:nvPr>
        </p:nvSpPr>
        <p:spPr>
          <a:xfrm>
            <a:off x="6096000" y="0"/>
            <a:ext cx="6096000" cy="6858000"/>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Tree>
    <p:extLst>
      <p:ext uri="{BB962C8B-B14F-4D97-AF65-F5344CB8AC3E}">
        <p14:creationId xmlns:p14="http://schemas.microsoft.com/office/powerpoint/2010/main" val="34435797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_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85F8F3-4D20-5E43-8EB9-992296EA04A9}"/>
              </a:ext>
            </a:extLst>
          </p:cNvPr>
          <p:cNvSpPr/>
          <p:nvPr/>
        </p:nvSpPr>
        <p:spPr>
          <a:xfrm>
            <a:off x="0" y="-45355"/>
            <a:ext cx="12192000" cy="29221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839788" y="457200"/>
            <a:ext cx="4132905" cy="1600200"/>
          </a:xfrm>
        </p:spPr>
        <p:txBody>
          <a:bodyPr anchor="b"/>
          <a:lstStyle>
            <a:lvl1pPr>
              <a:defRPr sz="32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839788" y="3178139"/>
            <a:ext cx="5379501" cy="2945259"/>
          </a:xfrm>
        </p:spPr>
        <p:txBody>
          <a:bodyPr>
            <a:normAutofit/>
          </a:bodyPr>
          <a:lstStyle>
            <a:lvl1pPr marL="0" indent="0">
              <a:buNone/>
              <a:defRPr sz="24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9" name="Picture Placeholder 5">
            <a:extLst>
              <a:ext uri="{FF2B5EF4-FFF2-40B4-BE49-F238E27FC236}">
                <a16:creationId xmlns:a16="http://schemas.microsoft.com/office/drawing/2014/main" id="{C83AE0ED-DAFE-6347-ACD6-B8BA2CC2DB67}"/>
              </a:ext>
            </a:extLst>
          </p:cNvPr>
          <p:cNvSpPr>
            <a:spLocks noGrp="1"/>
          </p:cNvSpPr>
          <p:nvPr>
            <p:ph type="pic" sz="quarter" idx="13"/>
          </p:nvPr>
        </p:nvSpPr>
        <p:spPr>
          <a:xfrm>
            <a:off x="6711951" y="-44450"/>
            <a:ext cx="4809067" cy="4976284"/>
          </a:xfrm>
        </p:spPr>
        <p:txBody>
          <a:bodyPr/>
          <a:lstStyle/>
          <a:p>
            <a:r>
              <a:rPr lang="en-US"/>
              <a:t>Click icon to add picture</a:t>
            </a:r>
          </a:p>
        </p:txBody>
      </p:sp>
      <p:sp>
        <p:nvSpPr>
          <p:cNvPr id="10" name="Text Placeholder 3">
            <a:extLst>
              <a:ext uri="{FF2B5EF4-FFF2-40B4-BE49-F238E27FC236}">
                <a16:creationId xmlns:a16="http://schemas.microsoft.com/office/drawing/2014/main" id="{B51888F3-4D41-1847-B79F-091A153FEBA7}"/>
              </a:ext>
            </a:extLst>
          </p:cNvPr>
          <p:cNvSpPr>
            <a:spLocks noGrp="1"/>
          </p:cNvSpPr>
          <p:nvPr>
            <p:ph type="body" sz="half" idx="14"/>
          </p:nvPr>
        </p:nvSpPr>
        <p:spPr>
          <a:xfrm>
            <a:off x="6711951" y="5162192"/>
            <a:ext cx="4809067" cy="605035"/>
          </a:xfrm>
        </p:spPr>
        <p:txBody>
          <a:bodyPr/>
          <a:lstStyle>
            <a:lvl1pPr marL="0" indent="0" algn="ctr">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Tree>
    <p:extLst>
      <p:ext uri="{BB962C8B-B14F-4D97-AF65-F5344CB8AC3E}">
        <p14:creationId xmlns:p14="http://schemas.microsoft.com/office/powerpoint/2010/main" val="2565091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Chart-logo">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21563" y="987426"/>
            <a:ext cx="3932237" cy="1069973"/>
          </a:xfrm>
        </p:spPr>
        <p:txBody>
          <a:bodyPr anchor="b"/>
          <a:lstStyle>
            <a:lvl1pPr>
              <a:defRPr sz="3200">
                <a:solidFill>
                  <a:schemeClr val="accent6">
                    <a:lumMod val="50000"/>
                  </a:schemeClr>
                </a:solidFill>
              </a:defRPr>
            </a:lvl1pPr>
          </a:lstStyle>
          <a:p>
            <a:r>
              <a:rPr lang="en-US" dirty="0"/>
              <a:t>Header Goes Here</a:t>
            </a:r>
          </a:p>
        </p:txBody>
      </p:sp>
      <p:sp>
        <p:nvSpPr>
          <p:cNvPr id="4" name="Text Placeholder 3"/>
          <p:cNvSpPr>
            <a:spLocks noGrp="1"/>
          </p:cNvSpPr>
          <p:nvPr>
            <p:ph type="body" sz="half" idx="2"/>
          </p:nvPr>
        </p:nvSpPr>
        <p:spPr>
          <a:xfrm>
            <a:off x="7421563" y="2057401"/>
            <a:ext cx="3932237" cy="3811588"/>
          </a:xfrm>
        </p:spPr>
        <p:txBody>
          <a:bodyPr/>
          <a:lstStyle>
            <a:lvl1pPr marL="0" indent="0">
              <a:buNone/>
              <a:defRPr sz="1600">
                <a:solidFill>
                  <a:srgbClr val="466069"/>
                </a:solidFill>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11" name="Chart Placeholder 5">
            <a:extLst>
              <a:ext uri="{FF2B5EF4-FFF2-40B4-BE49-F238E27FC236}">
                <a16:creationId xmlns:a16="http://schemas.microsoft.com/office/drawing/2014/main" id="{88B55E94-566B-064E-82B6-C977F84F7C65}"/>
              </a:ext>
            </a:extLst>
          </p:cNvPr>
          <p:cNvSpPr>
            <a:spLocks noGrp="1"/>
          </p:cNvSpPr>
          <p:nvPr>
            <p:ph type="chart" sz="quarter" idx="14"/>
          </p:nvPr>
        </p:nvSpPr>
        <p:spPr>
          <a:xfrm>
            <a:off x="880884" y="987426"/>
            <a:ext cx="6170083" cy="4872567"/>
          </a:xfrm>
        </p:spPr>
        <p:txBody>
          <a:bodyPr/>
          <a:lstStyle/>
          <a:p>
            <a:r>
              <a:rPr lang="en-US"/>
              <a:t>Click icon to add chart</a:t>
            </a:r>
            <a:endParaRPr lang="en-US" dirty="0"/>
          </a:p>
        </p:txBody>
      </p:sp>
    </p:spTree>
    <p:extLst>
      <p:ext uri="{BB962C8B-B14F-4D97-AF65-F5344CB8AC3E}">
        <p14:creationId xmlns:p14="http://schemas.microsoft.com/office/powerpoint/2010/main" val="1960464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83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End Slide">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146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0584"/>
            <a:ext cx="11292840" cy="704088"/>
          </a:xfrm>
        </p:spPr>
        <p:txBody>
          <a:bodyPr>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457200" y="1104425"/>
            <a:ext cx="5486400" cy="823912"/>
          </a:xfrm>
        </p:spPr>
        <p:txBody>
          <a:bodyPr anchor="b">
            <a:normAutofit/>
          </a:bodyPr>
          <a:lstStyle>
            <a:lvl1pPr marL="0" indent="0">
              <a:buNone/>
              <a:defRPr sz="3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104425"/>
            <a:ext cx="5486400" cy="823912"/>
          </a:xfrm>
        </p:spPr>
        <p:txBody>
          <a:bodyPr anchor="b">
            <a:normAutofit/>
          </a:bodyPr>
          <a:lstStyle>
            <a:lvl1pPr marL="0" indent="0">
              <a:buNone/>
              <a:defRPr sz="3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1BF587-D48E-4F0D-A39C-5AB282297A33}" type="slidenum">
              <a:rPr lang="en-US" smtClean="0"/>
              <a:t>‹#›</a:t>
            </a:fld>
            <a:endParaRPr lang="en-US"/>
          </a:p>
        </p:txBody>
      </p:sp>
      <p:sp>
        <p:nvSpPr>
          <p:cNvPr id="10" name="Content Placeholder 2"/>
          <p:cNvSpPr>
            <a:spLocks noGrp="1"/>
          </p:cNvSpPr>
          <p:nvPr>
            <p:ph sz="half" idx="13"/>
          </p:nvPr>
        </p:nvSpPr>
        <p:spPr>
          <a:xfrm>
            <a:off x="457200" y="2111605"/>
            <a:ext cx="5486400" cy="3822852"/>
          </a:xfrm>
        </p:spPr>
        <p:txBody>
          <a:bodyPr>
            <a:normAutofit/>
          </a:bodyPr>
          <a:lstStyle>
            <a:lvl1pPr>
              <a:lnSpc>
                <a:spcPct val="100000"/>
              </a:lnSpc>
              <a:buClr>
                <a:srgbClr val="03684A"/>
              </a:buClr>
              <a:defRPr sz="2800"/>
            </a:lvl1pPr>
            <a:lvl2pPr marL="800080" indent="-342891">
              <a:lnSpc>
                <a:spcPct val="100000"/>
              </a:lnSpc>
              <a:buClr>
                <a:srgbClr val="03684A"/>
              </a:buClr>
              <a:buFont typeface="Arial" panose="020B0604020202020204" pitchFamily="34" charset="0"/>
              <a:buChar char="•"/>
              <a:defRPr sz="2800"/>
            </a:lvl2pPr>
            <a:lvl3pPr marL="1257269" indent="-342891">
              <a:lnSpc>
                <a:spcPct val="100000"/>
              </a:lnSpc>
              <a:buClr>
                <a:srgbClr val="03684A"/>
              </a:buClr>
              <a:buFont typeface="Calibri" panose="020F0502020204030204" pitchFamily="34" charset="0"/>
              <a:buChar char="◦"/>
              <a:defRPr sz="2800"/>
            </a:lvl3pPr>
            <a:lvl4pPr marL="1657309" indent="-285744">
              <a:lnSpc>
                <a:spcPct val="100000"/>
              </a:lnSpc>
              <a:buClr>
                <a:srgbClr val="03684A"/>
              </a:buClr>
              <a:buFont typeface="Calibri" panose="020F0502020204030204" pitchFamily="34" charset="0"/>
              <a:buChar char="▫"/>
              <a:defRPr sz="2800"/>
            </a:lvl4pPr>
            <a:lvl5pPr marL="2114498" indent="-285744">
              <a:lnSpc>
                <a:spcPct val="100000"/>
              </a:lnSpc>
              <a:buClr>
                <a:srgbClr val="03684A"/>
              </a:buClr>
              <a:buFont typeface="Calibri" panose="020F0502020204030204" pitchFamily="34" charset="0"/>
              <a:buChar cha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3"/>
          <p:cNvSpPr>
            <a:spLocks noGrp="1"/>
          </p:cNvSpPr>
          <p:nvPr>
            <p:ph sz="half" idx="2"/>
          </p:nvPr>
        </p:nvSpPr>
        <p:spPr>
          <a:xfrm>
            <a:off x="6172200" y="2111605"/>
            <a:ext cx="5486400" cy="3822852"/>
          </a:xfrm>
        </p:spPr>
        <p:txBody>
          <a:bodyPr>
            <a:normAutofit/>
          </a:bodyPr>
          <a:lstStyle>
            <a:lvl1pPr marL="457189" indent="-457189">
              <a:lnSpc>
                <a:spcPct val="100000"/>
              </a:lnSpc>
              <a:buClr>
                <a:srgbClr val="03684A"/>
              </a:buClr>
              <a:buFont typeface="Wingdings" panose="05000000000000000000" pitchFamily="2" charset="2"/>
              <a:buChar char="§"/>
              <a:defRPr sz="2800"/>
            </a:lvl1pPr>
            <a:lvl2pPr marL="914377" indent="-457189">
              <a:lnSpc>
                <a:spcPct val="100000"/>
              </a:lnSpc>
              <a:buClr>
                <a:srgbClr val="03684A"/>
              </a:buClr>
              <a:buFont typeface="Arial" panose="020B0604020202020204" pitchFamily="34" charset="0"/>
              <a:buChar char="•"/>
              <a:defRPr sz="2800"/>
            </a:lvl2pPr>
            <a:lvl3pPr marL="1371566" indent="-457189">
              <a:lnSpc>
                <a:spcPct val="100000"/>
              </a:lnSpc>
              <a:buClr>
                <a:srgbClr val="03684A"/>
              </a:buClr>
              <a:buFont typeface="Calibri" panose="020F0502020204030204" pitchFamily="34" charset="0"/>
              <a:buChar char="◦"/>
              <a:defRPr sz="2800"/>
            </a:lvl3pPr>
            <a:lvl4pPr marL="1828754" indent="-457189">
              <a:lnSpc>
                <a:spcPct val="100000"/>
              </a:lnSpc>
              <a:buClr>
                <a:srgbClr val="03684A"/>
              </a:buClr>
              <a:buFont typeface="Calibri" panose="020F0502020204030204" pitchFamily="34" charset="0"/>
              <a:buChar char="▫"/>
              <a:defRPr sz="2800"/>
            </a:lvl4pPr>
            <a:lvl5pPr marL="2285943" indent="-457189">
              <a:lnSpc>
                <a:spcPct val="100000"/>
              </a:lnSpc>
              <a:buClr>
                <a:srgbClr val="03684A"/>
              </a:buClr>
              <a:buFont typeface="Calibri" panose="020F0502020204030204" pitchFamily="34" charset="0"/>
              <a:buChar cha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428349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Logo-1">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67137"/>
            <a:ext cx="10515600" cy="923551"/>
          </a:xfrm>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4" name="Rectangle 3">
            <a:extLst>
              <a:ext uri="{FF2B5EF4-FFF2-40B4-BE49-F238E27FC236}">
                <a16:creationId xmlns:a16="http://schemas.microsoft.com/office/drawing/2014/main" id="{8A9DEC82-AE4F-BBB3-8274-FF4F62B3FC0F}"/>
              </a:ext>
            </a:extLst>
          </p:cNvPr>
          <p:cNvSpPr/>
          <p:nvPr/>
        </p:nvSpPr>
        <p:spPr>
          <a:xfrm>
            <a:off x="0" y="681037"/>
            <a:ext cx="12192000" cy="6176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884849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Logo-2">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747"/>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dirty="0"/>
          </a:p>
        </p:txBody>
      </p:sp>
      <p:sp>
        <p:nvSpPr>
          <p:cNvPr id="4" name="Rectangle 3">
            <a:extLst>
              <a:ext uri="{FF2B5EF4-FFF2-40B4-BE49-F238E27FC236}">
                <a16:creationId xmlns:a16="http://schemas.microsoft.com/office/drawing/2014/main" id="{BD20E22D-10E3-113E-2642-D9FA27460236}"/>
              </a:ext>
            </a:extLst>
          </p:cNvPr>
          <p:cNvSpPr/>
          <p:nvPr/>
        </p:nvSpPr>
        <p:spPr>
          <a:xfrm>
            <a:off x="0" y="1"/>
            <a:ext cx="12192000" cy="61769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368135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idx="1"/>
          </p:nvPr>
        </p:nvSpPr>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ACB8BCE3-AF16-6D41-B95F-884EAC5A8EB3}"/>
              </a:ext>
            </a:extLst>
          </p:cNvPr>
          <p:cNvSpPr/>
          <p:nvPr/>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4" name="Rectangle 3">
            <a:extLst>
              <a:ext uri="{FF2B5EF4-FFF2-40B4-BE49-F238E27FC236}">
                <a16:creationId xmlns:a16="http://schemas.microsoft.com/office/drawing/2014/main" id="{E49A021A-BF37-B1E6-9F58-A97C78283350}"/>
              </a:ext>
            </a:extLst>
          </p:cNvPr>
          <p:cNvSpPr/>
          <p:nvPr/>
        </p:nvSpPr>
        <p:spPr>
          <a:xfrm>
            <a:off x="0" y="0"/>
            <a:ext cx="12192000" cy="18573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54949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sz="half" idx="1"/>
          </p:nvPr>
        </p:nvSpPr>
        <p:spPr>
          <a:xfrm>
            <a:off x="838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1A6B520E-1323-8948-69DE-9982D27DB6C8}"/>
              </a:ext>
            </a:extLst>
          </p:cNvPr>
          <p:cNvSpPr/>
          <p:nvPr/>
        </p:nvSpPr>
        <p:spPr>
          <a:xfrm>
            <a:off x="0" y="0"/>
            <a:ext cx="12192000" cy="18573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85675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325563"/>
          </a:xfrm>
        </p:spPr>
        <p:txBody>
          <a:bodyPr/>
          <a:lstStyle>
            <a:lvl1pPr>
              <a:defRPr>
                <a:solidFill>
                  <a:schemeClr val="accent6">
                    <a:lumMod val="50000"/>
                  </a:schemeClr>
                </a:solidFill>
              </a:defRPr>
            </a:lvl1pPr>
          </a:lstStyle>
          <a:p>
            <a:r>
              <a:rPr lang="en-US" dirty="0"/>
              <a:t>Header Goes Here</a:t>
            </a:r>
          </a:p>
        </p:txBody>
      </p:sp>
      <p:sp>
        <p:nvSpPr>
          <p:cNvPr id="8" name="Rectangle 7">
            <a:extLst>
              <a:ext uri="{FF2B5EF4-FFF2-40B4-BE49-F238E27FC236}">
                <a16:creationId xmlns:a16="http://schemas.microsoft.com/office/drawing/2014/main" id="{ACB8BCE3-AF16-6D41-B95F-884EAC5A8EB3}"/>
              </a:ext>
            </a:extLst>
          </p:cNvPr>
          <p:cNvSpPr/>
          <p:nvPr/>
        </p:nvSpPr>
        <p:spPr>
          <a:xfrm>
            <a:off x="1" y="0"/>
            <a:ext cx="239283" cy="6858000"/>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p:cNvSpPr>
            <a:spLocks noGrp="1"/>
          </p:cNvSpPr>
          <p:nvPr>
            <p:ph type="sldNum" sz="quarter" idx="12"/>
          </p:nvPr>
        </p:nvSpPr>
        <p:spPr/>
        <p:txBody>
          <a:bodyPr/>
          <a:lstStyle/>
          <a:p>
            <a:fld id="{0F5EC011-0DA0-DB45-996E-85C7F379AB45}" type="slidenum">
              <a:rPr lang="en-US" smtClean="0"/>
              <a:t>‹#›</a:t>
            </a:fld>
            <a:endParaRPr lang="en-US"/>
          </a:p>
        </p:txBody>
      </p:sp>
      <p:sp>
        <p:nvSpPr>
          <p:cNvPr id="7" name="Content Placeholder 3">
            <a:extLst>
              <a:ext uri="{FF2B5EF4-FFF2-40B4-BE49-F238E27FC236}">
                <a16:creationId xmlns:a16="http://schemas.microsoft.com/office/drawing/2014/main" id="{5BB23591-16BE-954D-B59B-91BFDA6632C9}"/>
              </a:ext>
            </a:extLst>
          </p:cNvPr>
          <p:cNvSpPr>
            <a:spLocks noGrp="1"/>
          </p:cNvSpPr>
          <p:nvPr>
            <p:ph sz="half" idx="2"/>
          </p:nvPr>
        </p:nvSpPr>
        <p:spPr>
          <a:xfrm>
            <a:off x="6172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4">
            <a:extLst>
              <a:ext uri="{FF2B5EF4-FFF2-40B4-BE49-F238E27FC236}">
                <a16:creationId xmlns:a16="http://schemas.microsoft.com/office/drawing/2014/main" id="{BE2CF947-D569-5840-90FE-2AE8871A80C0}"/>
              </a:ext>
            </a:extLst>
          </p:cNvPr>
          <p:cNvSpPr>
            <a:spLocks noGrp="1"/>
          </p:cNvSpPr>
          <p:nvPr>
            <p:ph type="pic" sz="quarter" idx="13"/>
          </p:nvPr>
        </p:nvSpPr>
        <p:spPr>
          <a:xfrm>
            <a:off x="838200" y="1825625"/>
            <a:ext cx="5166645" cy="4351339"/>
          </a:xfrm>
        </p:spPr>
        <p:txBody>
          <a:bodyPr/>
          <a:lstStyle/>
          <a:p>
            <a:r>
              <a:rPr lang="en-US"/>
              <a:t>Click icon to add picture</a:t>
            </a:r>
          </a:p>
        </p:txBody>
      </p:sp>
      <p:sp>
        <p:nvSpPr>
          <p:cNvPr id="3" name="Rectangle 2">
            <a:extLst>
              <a:ext uri="{FF2B5EF4-FFF2-40B4-BE49-F238E27FC236}">
                <a16:creationId xmlns:a16="http://schemas.microsoft.com/office/drawing/2014/main" id="{4390D58A-03BF-6583-9955-AD876B9BF8D1}"/>
              </a:ext>
            </a:extLst>
          </p:cNvPr>
          <p:cNvSpPr/>
          <p:nvPr/>
        </p:nvSpPr>
        <p:spPr>
          <a:xfrm>
            <a:off x="1" y="0"/>
            <a:ext cx="239283"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4746400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accent6">
                    <a:lumMod val="50000"/>
                  </a:schemeClr>
                </a:solidFill>
              </a:defRPr>
            </a:lvl1pPr>
          </a:lstStyle>
          <a:p>
            <a:r>
              <a:rPr lang="en-US" dirty="0"/>
              <a:t>Header Goes Here</a:t>
            </a:r>
          </a:p>
        </p:txBody>
      </p:sp>
      <p:sp>
        <p:nvSpPr>
          <p:cNvPr id="3" name="Content Placeholder 2"/>
          <p:cNvSpPr>
            <a:spLocks noGrp="1"/>
          </p:cNvSpPr>
          <p:nvPr>
            <p:ph sz="half" idx="1"/>
          </p:nvPr>
        </p:nvSpPr>
        <p:spPr>
          <a:xfrm>
            <a:off x="838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0F5EC011-0DA0-DB45-996E-85C7F379AB45}" type="slidenum">
              <a:rPr lang="en-US" smtClean="0"/>
              <a:t>‹#›</a:t>
            </a:fld>
            <a:endParaRPr lang="en-US"/>
          </a:p>
        </p:txBody>
      </p:sp>
      <p:sp>
        <p:nvSpPr>
          <p:cNvPr id="8" name="Rectangle 7">
            <a:extLst>
              <a:ext uri="{FF2B5EF4-FFF2-40B4-BE49-F238E27FC236}">
                <a16:creationId xmlns:a16="http://schemas.microsoft.com/office/drawing/2014/main" id="{58982119-F744-1E4F-96A4-52E6E6E53056}"/>
              </a:ext>
            </a:extLst>
          </p:cNvPr>
          <p:cNvSpPr/>
          <p:nvPr/>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B16335F2-CAA8-1B7E-35FE-067B571B7AEB}"/>
              </a:ext>
            </a:extLst>
          </p:cNvPr>
          <p:cNvSpPr/>
          <p:nvPr/>
        </p:nvSpPr>
        <p:spPr>
          <a:xfrm>
            <a:off x="0" y="0"/>
            <a:ext cx="12192000" cy="18573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886987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lvl1pPr>
              <a:defRPr>
                <a:solidFill>
                  <a:schemeClr val="accent6">
                    <a:lumMod val="50000"/>
                  </a:schemeClr>
                </a:solidFill>
              </a:defRPr>
            </a:lvl1pPr>
          </a:lstStyle>
          <a:p>
            <a:r>
              <a:rPr lang="en-US" dirty="0"/>
              <a:t>Header Goes Here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chemeClr val="accent6">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chemeClr val="accent6">
                    <a:lumMod val="50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a:solidFill>
                  <a:srgbClr val="466069"/>
                </a:solidFill>
              </a:defRPr>
            </a:lvl1pPr>
            <a:lvl2pPr>
              <a:defRPr>
                <a:solidFill>
                  <a:srgbClr val="466069"/>
                </a:solidFill>
              </a:defRPr>
            </a:lvl2pPr>
            <a:lvl3pPr>
              <a:defRPr>
                <a:solidFill>
                  <a:srgbClr val="466069"/>
                </a:solidFill>
              </a:defRPr>
            </a:lvl3pPr>
            <a:lvl4pPr>
              <a:defRPr>
                <a:solidFill>
                  <a:srgbClr val="466069"/>
                </a:solidFill>
              </a:defRPr>
            </a:lvl4pPr>
            <a:lvl5pPr>
              <a:defRPr>
                <a:solidFill>
                  <a:srgbClr val="46606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0F5EC011-0DA0-DB45-996E-85C7F379AB45}" type="slidenum">
              <a:rPr lang="en-US" smtClean="0"/>
              <a:t>‹#›</a:t>
            </a:fld>
            <a:endParaRPr lang="en-US" dirty="0"/>
          </a:p>
        </p:txBody>
      </p:sp>
      <p:sp>
        <p:nvSpPr>
          <p:cNvPr id="10" name="Rectangle 9">
            <a:extLst>
              <a:ext uri="{FF2B5EF4-FFF2-40B4-BE49-F238E27FC236}">
                <a16:creationId xmlns:a16="http://schemas.microsoft.com/office/drawing/2014/main" id="{DEE8CF8B-D494-CC47-8E2D-52DC8E8EF28F}"/>
              </a:ext>
            </a:extLst>
          </p:cNvPr>
          <p:cNvSpPr/>
          <p:nvPr/>
        </p:nvSpPr>
        <p:spPr>
          <a:xfrm>
            <a:off x="0" y="0"/>
            <a:ext cx="12192000" cy="185739"/>
          </a:xfrm>
          <a:prstGeom prst="rect">
            <a:avLst/>
          </a:prstGeom>
          <a:solidFill>
            <a:srgbClr val="00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a:extLst>
              <a:ext uri="{FF2B5EF4-FFF2-40B4-BE49-F238E27FC236}">
                <a16:creationId xmlns:a16="http://schemas.microsoft.com/office/drawing/2014/main" id="{135A1057-82E6-4747-3346-7F98E596F653}"/>
              </a:ext>
            </a:extLst>
          </p:cNvPr>
          <p:cNvSpPr/>
          <p:nvPr/>
        </p:nvSpPr>
        <p:spPr>
          <a:xfrm>
            <a:off x="0" y="0"/>
            <a:ext cx="12192000" cy="18573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9717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5EC011-0DA0-DB45-996E-85C7F379AB45}" type="slidenum">
              <a:rPr lang="en-US" smtClean="0"/>
              <a:t>‹#›</a:t>
            </a:fld>
            <a:endParaRPr lang="en-US"/>
          </a:p>
        </p:txBody>
      </p:sp>
    </p:spTree>
    <p:extLst>
      <p:ext uri="{BB962C8B-B14F-4D97-AF65-F5344CB8AC3E}">
        <p14:creationId xmlns:p14="http://schemas.microsoft.com/office/powerpoint/2010/main" val="162379225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Lst>
  <p:hf hdr="0" ftr="0" dt="0"/>
  <p:txStyles>
    <p:titleStyle>
      <a:lvl1pPr algn="l" defTabSz="914377"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hyperlink" Target="https://fdotwww.blob.core.windows.net/sitefinity/docs/default-source/planning/systems/systems-management/document-repository/access-management/fdot-multimodal-access-management-guidebook_oct2023.pdf?sfvrsn=95abdf85_1"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ci.fort-collins.co.us/transportation/imap.map"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http://www.ci.fort-collins.co.us/transportation/transportation-images/imap.gif" TargetMode="External"/><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xml"/><Relationship Id="rId1" Type="http://schemas.openxmlformats.org/officeDocument/2006/relationships/tags" Target="../tags/tag4.xml"/><Relationship Id="rId5" Type="http://schemas.openxmlformats.org/officeDocument/2006/relationships/image" Target="../media/image19.sv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8.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F1A6B-AC31-7DB7-A0B1-F624E7730040}"/>
              </a:ext>
            </a:extLst>
          </p:cNvPr>
          <p:cNvSpPr>
            <a:spLocks noGrp="1"/>
          </p:cNvSpPr>
          <p:nvPr>
            <p:ph type="title"/>
          </p:nvPr>
        </p:nvSpPr>
        <p:spPr/>
        <p:txBody>
          <a:bodyPr/>
          <a:lstStyle/>
          <a:p>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6000" b="1" dirty="0">
                <a:effectLst/>
                <a:latin typeface="Arial" panose="020B0604020202020204" pitchFamily="34" charset="0"/>
                <a:ea typeface="Times New Roman" panose="02020603050405020304" pitchFamily="18" charset="0"/>
                <a:cs typeface="Times New Roman" panose="02020603050405020304" pitchFamily="18" charset="0"/>
              </a:rPr>
              <a:t>Access Management Policy and Process</a:t>
            </a:r>
            <a:endParaRPr lang="en-US" dirty="0"/>
          </a:p>
        </p:txBody>
      </p:sp>
      <p:sp>
        <p:nvSpPr>
          <p:cNvPr id="6" name="Text Placeholder 5">
            <a:extLst>
              <a:ext uri="{FF2B5EF4-FFF2-40B4-BE49-F238E27FC236}">
                <a16:creationId xmlns:a16="http://schemas.microsoft.com/office/drawing/2014/main" id="{E9094B8C-C8AC-4D73-C124-5CCEC32BA3EC}"/>
              </a:ext>
            </a:extLst>
          </p:cNvPr>
          <p:cNvSpPr>
            <a:spLocks noGrp="1"/>
          </p:cNvSpPr>
          <p:nvPr>
            <p:ph type="body" idx="1"/>
          </p:nvPr>
        </p:nvSpPr>
        <p:spPr/>
        <p:txBody>
          <a:bodyPr/>
          <a:lstStyle/>
          <a:p>
            <a:r>
              <a:rPr lang="en-US" dirty="0"/>
              <a:t>Module 6</a:t>
            </a:r>
          </a:p>
        </p:txBody>
      </p:sp>
      <p:sp>
        <p:nvSpPr>
          <p:cNvPr id="3" name="Text Placeholder 2">
            <a:extLst>
              <a:ext uri="{FF2B5EF4-FFF2-40B4-BE49-F238E27FC236}">
                <a16:creationId xmlns:a16="http://schemas.microsoft.com/office/drawing/2014/main" id="{AA8B39D2-7E73-DA5D-2EE4-87217FBBD30E}"/>
              </a:ext>
            </a:extLst>
          </p:cNvPr>
          <p:cNvSpPr>
            <a:spLocks noGrp="1"/>
          </p:cNvSpPr>
          <p:nvPr>
            <p:ph type="body" idx="11"/>
          </p:nvPr>
        </p:nvSpPr>
        <p:spPr/>
        <p:txBody>
          <a:bodyPr/>
          <a:lstStyle/>
          <a:p>
            <a:endParaRPr lang="en-US"/>
          </a:p>
        </p:txBody>
      </p:sp>
    </p:spTree>
    <p:extLst>
      <p:ext uri="{BB962C8B-B14F-4D97-AF65-F5344CB8AC3E}">
        <p14:creationId xmlns:p14="http://schemas.microsoft.com/office/powerpoint/2010/main" val="8492200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1C27AF9-4E54-79C8-5849-3A4748233B50}"/>
              </a:ext>
            </a:extLst>
          </p:cNvPr>
          <p:cNvSpPr>
            <a:spLocks noGrp="1" noChangeArrowheads="1"/>
          </p:cNvSpPr>
          <p:nvPr>
            <p:ph type="title"/>
          </p:nvPr>
        </p:nvSpPr>
        <p:spPr/>
        <p:txBody>
          <a:bodyPr>
            <a:normAutofit/>
          </a:bodyPr>
          <a:lstStyle/>
          <a:p>
            <a:r>
              <a:rPr lang="en-US" altLang="en-US" dirty="0"/>
              <a:t>Example Access Category Application</a:t>
            </a:r>
          </a:p>
        </p:txBody>
      </p:sp>
      <p:sp>
        <p:nvSpPr>
          <p:cNvPr id="2" name="Slide Number Placeholder 1">
            <a:extLst>
              <a:ext uri="{FF2B5EF4-FFF2-40B4-BE49-F238E27FC236}">
                <a16:creationId xmlns:a16="http://schemas.microsoft.com/office/drawing/2014/main" id="{25D87D5A-174B-598A-7D03-6DD893DC6982}"/>
              </a:ext>
            </a:extLst>
          </p:cNvPr>
          <p:cNvSpPr>
            <a:spLocks noGrp="1"/>
          </p:cNvSpPr>
          <p:nvPr>
            <p:ph type="sldNum" sz="quarter" idx="12"/>
          </p:nvPr>
        </p:nvSpPr>
        <p:spPr/>
        <p:txBody>
          <a:bodyPr/>
          <a:lstStyle/>
          <a:p>
            <a:fld id="{0F5EC011-0DA0-DB45-996E-85C7F379AB45}" type="slidenum">
              <a:rPr lang="en-US" smtClean="0"/>
              <a:t>10</a:t>
            </a:fld>
            <a:endParaRPr lang="en-US"/>
          </a:p>
        </p:txBody>
      </p:sp>
      <p:pic>
        <p:nvPicPr>
          <p:cNvPr id="357379" name="Picture 3">
            <a:extLst>
              <a:ext uri="{FF2B5EF4-FFF2-40B4-BE49-F238E27FC236}">
                <a16:creationId xmlns:a16="http://schemas.microsoft.com/office/drawing/2014/main" id="{A659BF91-8951-BC26-B113-CBFD28968887}"/>
              </a:ext>
            </a:extLst>
          </p:cNvPr>
          <p:cNvPicPr>
            <a:picLocks noChangeAspect="1" noChangeArrowheads="1"/>
          </p:cNvPicPr>
          <p:nvPr/>
        </p:nvPicPr>
        <p:blipFill>
          <a:blip r:embed="rId3"/>
          <a:srcRect/>
          <a:stretch>
            <a:fillRect/>
          </a:stretch>
        </p:blipFill>
        <p:spPr bwMode="auto">
          <a:xfrm>
            <a:off x="1917700" y="1585913"/>
            <a:ext cx="7799388" cy="4906962"/>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32364-1A44-4E18-AEEC-F5BD62BAA4E2}"/>
              </a:ext>
            </a:extLst>
          </p:cNvPr>
          <p:cNvSpPr>
            <a:spLocks noGrp="1"/>
          </p:cNvSpPr>
          <p:nvPr>
            <p:ph type="title"/>
          </p:nvPr>
        </p:nvSpPr>
        <p:spPr/>
        <p:txBody>
          <a:bodyPr>
            <a:normAutofit/>
          </a:bodyPr>
          <a:lstStyle/>
          <a:p>
            <a:r>
              <a:rPr lang="en-US" dirty="0"/>
              <a:t>FDOT Access Classes</a:t>
            </a:r>
            <a:endParaRPr lang="en-CA" dirty="0"/>
          </a:p>
        </p:txBody>
      </p:sp>
      <p:sp>
        <p:nvSpPr>
          <p:cNvPr id="3" name="Content Placeholder 2">
            <a:extLst>
              <a:ext uri="{FF2B5EF4-FFF2-40B4-BE49-F238E27FC236}">
                <a16:creationId xmlns:a16="http://schemas.microsoft.com/office/drawing/2014/main" id="{4109B3A6-D960-419F-B6F8-CE1B0B6E5E24}"/>
              </a:ext>
            </a:extLst>
          </p:cNvPr>
          <p:cNvSpPr>
            <a:spLocks noGrp="1"/>
          </p:cNvSpPr>
          <p:nvPr>
            <p:ph idx="1"/>
          </p:nvPr>
        </p:nvSpPr>
        <p:spPr>
          <a:xfrm>
            <a:off x="7587048" y="1825625"/>
            <a:ext cx="3766751" cy="4351339"/>
          </a:xfrm>
        </p:spPr>
        <p:txBody>
          <a:bodyPr anchor="ctr">
            <a:normAutofit/>
          </a:bodyPr>
          <a:lstStyle/>
          <a:p>
            <a:pPr marL="0" indent="0">
              <a:buNone/>
            </a:pPr>
            <a:r>
              <a:rPr lang="en-US" sz="2000" dirty="0">
                <a:solidFill>
                  <a:srgbClr val="000000"/>
                </a:solidFill>
              </a:rPr>
              <a:t>Florida DOT added Context Zones as a factor in access management </a:t>
            </a:r>
          </a:p>
          <a:p>
            <a:pPr marL="0" indent="0">
              <a:buNone/>
            </a:pPr>
            <a:endParaRPr lang="en-US" sz="2000" dirty="0">
              <a:solidFill>
                <a:srgbClr val="000000"/>
              </a:solidFill>
            </a:endParaRPr>
          </a:p>
          <a:p>
            <a:pPr marL="0" indent="0">
              <a:buNone/>
            </a:pPr>
            <a:r>
              <a:rPr lang="en-US" sz="1400" b="1" dirty="0">
                <a:solidFill>
                  <a:schemeClr val="tx1"/>
                </a:solidFill>
              </a:rPr>
              <a:t>Source: </a:t>
            </a:r>
            <a:r>
              <a:rPr lang="en-US" sz="1400" dirty="0">
                <a:solidFill>
                  <a:schemeClr val="tx1"/>
                </a:solidFill>
              </a:rPr>
              <a:t>Florida DOT, Multimodal Access Management Guidebook (2019)</a:t>
            </a:r>
          </a:p>
          <a:p>
            <a:pPr marL="0" indent="0">
              <a:buNone/>
            </a:pPr>
            <a:r>
              <a:rPr lang="en-US" sz="1400" dirty="0">
                <a:hlinkClick r:id="rId3"/>
              </a:rPr>
              <a:t>https://fdotwww.blob.core.windows.net/sitefinity/docs/default-source/planning/systems/systems-management/document-repository/access-management/fdot-multimodal-access-management-guidebook_oct2023.pdf?sfvrsn=95abdf85_1</a:t>
            </a:r>
            <a:r>
              <a:rPr lang="en-US" sz="1400" dirty="0"/>
              <a:t> </a:t>
            </a:r>
            <a:endParaRPr lang="en-CA" sz="2000" dirty="0">
              <a:solidFill>
                <a:srgbClr val="000000"/>
              </a:solidFill>
            </a:endParaRPr>
          </a:p>
        </p:txBody>
      </p:sp>
      <p:sp>
        <p:nvSpPr>
          <p:cNvPr id="4" name="Slide Number Placeholder 3">
            <a:extLst>
              <a:ext uri="{FF2B5EF4-FFF2-40B4-BE49-F238E27FC236}">
                <a16:creationId xmlns:a16="http://schemas.microsoft.com/office/drawing/2014/main" id="{94E75DAA-D2AD-AFDC-427C-44DCFDFD86D4}"/>
              </a:ext>
            </a:extLst>
          </p:cNvPr>
          <p:cNvSpPr>
            <a:spLocks noGrp="1"/>
          </p:cNvSpPr>
          <p:nvPr>
            <p:ph type="sldNum" sz="quarter" idx="12"/>
          </p:nvPr>
        </p:nvSpPr>
        <p:spPr/>
        <p:txBody>
          <a:bodyPr/>
          <a:lstStyle/>
          <a:p>
            <a:fld id="{0F5EC011-0DA0-DB45-996E-85C7F379AB45}" type="slidenum">
              <a:rPr lang="en-US" smtClean="0"/>
              <a:t>11</a:t>
            </a:fld>
            <a:endParaRPr lang="en-US"/>
          </a:p>
        </p:txBody>
      </p:sp>
      <p:pic>
        <p:nvPicPr>
          <p:cNvPr id="6" name="Picture 5">
            <a:extLst>
              <a:ext uri="{FF2B5EF4-FFF2-40B4-BE49-F238E27FC236}">
                <a16:creationId xmlns:a16="http://schemas.microsoft.com/office/drawing/2014/main" id="{827D685C-29C1-1CCC-0AEB-6FDA7FDE90D5}"/>
              </a:ext>
            </a:extLst>
          </p:cNvPr>
          <p:cNvPicPr>
            <a:picLocks noChangeAspect="1"/>
          </p:cNvPicPr>
          <p:nvPr/>
        </p:nvPicPr>
        <p:blipFill>
          <a:blip r:embed="rId4"/>
          <a:stretch>
            <a:fillRect/>
          </a:stretch>
        </p:blipFill>
        <p:spPr>
          <a:xfrm>
            <a:off x="257619" y="1489684"/>
            <a:ext cx="7104762" cy="4866667"/>
          </a:xfrm>
          <a:prstGeom prst="rect">
            <a:avLst/>
          </a:prstGeom>
        </p:spPr>
      </p:pic>
      <p:sp>
        <p:nvSpPr>
          <p:cNvPr id="9" name="Rectangle 8">
            <a:extLst>
              <a:ext uri="{FF2B5EF4-FFF2-40B4-BE49-F238E27FC236}">
                <a16:creationId xmlns:a16="http://schemas.microsoft.com/office/drawing/2014/main" id="{CC6A0299-0F78-1325-C505-99336F4FF7A9}"/>
              </a:ext>
            </a:extLst>
          </p:cNvPr>
          <p:cNvSpPr/>
          <p:nvPr/>
        </p:nvSpPr>
        <p:spPr>
          <a:xfrm>
            <a:off x="276669" y="1728790"/>
            <a:ext cx="728090" cy="3845139"/>
          </a:xfrm>
          <a:prstGeom prst="rect">
            <a:avLst/>
          </a:prstGeom>
          <a:noFill/>
          <a:ln w="50800">
            <a:solidFill>
              <a:schemeClr val="accent5">
                <a:lumMod val="75000"/>
              </a:schemeClr>
            </a:solidFill>
          </a:ln>
          <a:effectLst>
            <a:glow rad="635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D582FB0-8A22-B726-25C2-31F510C259AE}"/>
              </a:ext>
            </a:extLst>
          </p:cNvPr>
          <p:cNvSpPr/>
          <p:nvPr/>
        </p:nvSpPr>
        <p:spPr>
          <a:xfrm>
            <a:off x="1042673" y="1728790"/>
            <a:ext cx="924884" cy="3845139"/>
          </a:xfrm>
          <a:prstGeom prst="rect">
            <a:avLst/>
          </a:prstGeom>
          <a:noFill/>
          <a:ln w="50800">
            <a:solidFill>
              <a:schemeClr val="accent4"/>
            </a:solidFill>
          </a:ln>
          <a:effectLst>
            <a:glow rad="635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19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033" b="63230"/>
          <a:stretch/>
        </p:blipFill>
        <p:spPr>
          <a:xfrm>
            <a:off x="410987" y="1825491"/>
            <a:ext cx="7110521" cy="2326380"/>
          </a:xfrm>
          <a:prstGeom prst="rect">
            <a:avLst/>
          </a:prstGeom>
          <a:ln>
            <a:noFill/>
          </a:ln>
          <a:effectLst>
            <a:outerShdw blurRad="292100" dist="139700" dir="2700000" algn="tl" rotWithShape="0">
              <a:srgbClr val="333333">
                <a:alpha val="65000"/>
              </a:srgbClr>
            </a:outerShdw>
          </a:effectLst>
        </p:spPr>
      </p:pic>
      <p:sp>
        <p:nvSpPr>
          <p:cNvPr id="6" name="Title 1"/>
          <p:cNvSpPr>
            <a:spLocks noGrp="1"/>
          </p:cNvSpPr>
          <p:nvPr>
            <p:ph type="title"/>
          </p:nvPr>
        </p:nvSpPr>
        <p:spPr>
          <a:xfrm>
            <a:off x="410988" y="365125"/>
            <a:ext cx="8298116" cy="1325563"/>
          </a:xfrm>
        </p:spPr>
        <p:txBody>
          <a:bodyPr>
            <a:normAutofit/>
          </a:bodyPr>
          <a:lstStyle/>
          <a:p>
            <a:r>
              <a:rPr lang="en-US" dirty="0"/>
              <a:t>Florida Model Regulations, 2</a:t>
            </a:r>
            <a:r>
              <a:rPr lang="en-US" baseline="30000" dirty="0"/>
              <a:t>nd</a:t>
            </a:r>
            <a:r>
              <a:rPr lang="en-US" dirty="0"/>
              <a:t> </a:t>
            </a:r>
            <a:r>
              <a:rPr lang="en-US" dirty="0" err="1"/>
              <a:t>ed</a:t>
            </a:r>
            <a:endParaRPr lang="en-US" dirty="0"/>
          </a:p>
        </p:txBody>
      </p:sp>
      <p:sp>
        <p:nvSpPr>
          <p:cNvPr id="2" name="Slide Number Placeholder 1">
            <a:extLst>
              <a:ext uri="{FF2B5EF4-FFF2-40B4-BE49-F238E27FC236}">
                <a16:creationId xmlns:a16="http://schemas.microsoft.com/office/drawing/2014/main" id="{70B98E9C-B683-72FF-3770-3E3F0DC234EA}"/>
              </a:ext>
            </a:extLst>
          </p:cNvPr>
          <p:cNvSpPr>
            <a:spLocks noGrp="1"/>
          </p:cNvSpPr>
          <p:nvPr>
            <p:ph type="sldNum" sz="quarter" idx="12"/>
          </p:nvPr>
        </p:nvSpPr>
        <p:spPr/>
        <p:txBody>
          <a:bodyPr/>
          <a:lstStyle/>
          <a:p>
            <a:fld id="{0F5EC011-0DA0-DB45-996E-85C7F379AB45}" type="slidenum">
              <a:rPr lang="en-US" smtClean="0"/>
              <a:t>12</a:t>
            </a:fld>
            <a:endParaRPr lang="en-US"/>
          </a:p>
        </p:txBody>
      </p:sp>
      <p:sp>
        <p:nvSpPr>
          <p:cNvPr id="9" name="Rectangular Callout 8"/>
          <p:cNvSpPr/>
          <p:nvPr/>
        </p:nvSpPr>
        <p:spPr>
          <a:xfrm>
            <a:off x="410988" y="5083504"/>
            <a:ext cx="4342695" cy="1082517"/>
          </a:xfrm>
          <a:prstGeom prst="wedgeRectCallout">
            <a:avLst>
              <a:gd name="adj1" fmla="val -19056"/>
              <a:gd name="adj2" fmla="val -155893"/>
            </a:avLst>
          </a:prstGeom>
          <a:solidFill>
            <a:srgbClr val="ED7D3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r>
              <a:rPr lang="en-US" sz="2400" dirty="0">
                <a:solidFill>
                  <a:prstClr val="white"/>
                </a:solidFill>
                <a:latin typeface="Arial" panose="020B0604020202020204"/>
              </a:rPr>
              <a:t>Example descriptions for local thoroughfare plans</a:t>
            </a:r>
          </a:p>
        </p:txBody>
      </p:sp>
      <p:sp>
        <p:nvSpPr>
          <p:cNvPr id="3" name="Rectangle 2"/>
          <p:cNvSpPr/>
          <p:nvPr/>
        </p:nvSpPr>
        <p:spPr>
          <a:xfrm>
            <a:off x="7477990" y="4288027"/>
            <a:ext cx="184731" cy="338554"/>
          </a:xfrm>
          <a:prstGeom prst="rect">
            <a:avLst/>
          </a:prstGeom>
        </p:spPr>
        <p:txBody>
          <a:bodyPr wrap="none">
            <a:spAutoFit/>
          </a:bodyPr>
          <a:lstStyle/>
          <a:p>
            <a:pPr defTabSz="914377"/>
            <a:endParaRPr lang="en-US" sz="1600" b="1" dirty="0">
              <a:solidFill>
                <a:prstClr val="black"/>
              </a:solidFill>
              <a:latin typeface="Arial" panose="020B0604020202020204"/>
            </a:endParaRPr>
          </a:p>
        </p:txBody>
      </p:sp>
      <p:pic>
        <p:nvPicPr>
          <p:cNvPr id="11" name="Picture 10">
            <a:extLst>
              <a:ext uri="{FF2B5EF4-FFF2-40B4-BE49-F238E27FC236}">
                <a16:creationId xmlns:a16="http://schemas.microsoft.com/office/drawing/2014/main" id="{C0C2806C-610B-45D0-AADC-F84FEC749A68}"/>
              </a:ext>
            </a:extLst>
          </p:cNvPr>
          <p:cNvPicPr>
            <a:picLocks noChangeAspect="1"/>
          </p:cNvPicPr>
          <p:nvPr/>
        </p:nvPicPr>
        <p:blipFill>
          <a:blip r:embed="rId4"/>
          <a:stretch>
            <a:fillRect/>
          </a:stretch>
        </p:blipFill>
        <p:spPr>
          <a:xfrm>
            <a:off x="8709104" y="232273"/>
            <a:ext cx="3314381" cy="5839031"/>
          </a:xfrm>
          <a:prstGeom prst="rect">
            <a:avLst/>
          </a:prstGeom>
        </p:spPr>
      </p:pic>
      <p:pic>
        <p:nvPicPr>
          <p:cNvPr id="4" name="Picture 3">
            <a:extLst>
              <a:ext uri="{FF2B5EF4-FFF2-40B4-BE49-F238E27FC236}">
                <a16:creationId xmlns:a16="http://schemas.microsoft.com/office/drawing/2014/main" id="{C3F2A62E-E13E-45D3-BB8D-642FE0684B97}"/>
              </a:ext>
            </a:extLst>
          </p:cNvPr>
          <p:cNvPicPr>
            <a:picLocks noChangeAspect="1"/>
          </p:cNvPicPr>
          <p:nvPr/>
        </p:nvPicPr>
        <p:blipFill>
          <a:blip r:embed="rId5"/>
          <a:stretch>
            <a:fillRect/>
          </a:stretch>
        </p:blipFill>
        <p:spPr>
          <a:xfrm>
            <a:off x="5236393" y="4416830"/>
            <a:ext cx="3162099" cy="1939521"/>
          </a:xfrm>
          <a:prstGeom prst="rect">
            <a:avLst/>
          </a:prstGeom>
        </p:spPr>
      </p:pic>
    </p:spTree>
    <p:extLst>
      <p:ext uri="{BB962C8B-B14F-4D97-AF65-F5344CB8AC3E}">
        <p14:creationId xmlns:p14="http://schemas.microsoft.com/office/powerpoint/2010/main" val="32929221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50B834-FA14-487E-DC20-41558E9ABEC3}"/>
              </a:ext>
            </a:extLst>
          </p:cNvPr>
          <p:cNvSpPr>
            <a:spLocks noGrp="1"/>
          </p:cNvSpPr>
          <p:nvPr>
            <p:ph type="sldNum" sz="quarter" idx="12"/>
          </p:nvPr>
        </p:nvSpPr>
        <p:spPr/>
        <p:txBody>
          <a:bodyPr/>
          <a:lstStyle/>
          <a:p>
            <a:fld id="{0F5EC011-0DA0-DB45-996E-85C7F379AB45}" type="slidenum">
              <a:rPr lang="en-US" smtClean="0"/>
              <a:t>13</a:t>
            </a:fld>
            <a:endParaRPr lang="en-US"/>
          </a:p>
        </p:txBody>
      </p:sp>
      <p:sp>
        <p:nvSpPr>
          <p:cNvPr id="3" name="Rectangle 2"/>
          <p:cNvSpPr/>
          <p:nvPr/>
        </p:nvSpPr>
        <p:spPr>
          <a:xfrm>
            <a:off x="7477990" y="4288027"/>
            <a:ext cx="184731" cy="338554"/>
          </a:xfrm>
          <a:prstGeom prst="rect">
            <a:avLst/>
          </a:prstGeom>
        </p:spPr>
        <p:txBody>
          <a:bodyPr wrap="none">
            <a:spAutoFit/>
          </a:bodyPr>
          <a:lstStyle/>
          <a:p>
            <a:pPr defTabSz="914377"/>
            <a:endParaRPr lang="en-US" sz="1600" b="1" dirty="0">
              <a:solidFill>
                <a:prstClr val="black"/>
              </a:solidFill>
              <a:latin typeface="Arial" panose="020B0604020202020204"/>
            </a:endParaRPr>
          </a:p>
        </p:txBody>
      </p:sp>
      <p:pic>
        <p:nvPicPr>
          <p:cNvPr id="8" name="Picture 7">
            <a:extLst>
              <a:ext uri="{FF2B5EF4-FFF2-40B4-BE49-F238E27FC236}">
                <a16:creationId xmlns:a16="http://schemas.microsoft.com/office/drawing/2014/main" id="{5A42E92C-253C-4199-A722-FA0D76490567}"/>
              </a:ext>
            </a:extLst>
          </p:cNvPr>
          <p:cNvPicPr>
            <a:picLocks noChangeAspect="1"/>
          </p:cNvPicPr>
          <p:nvPr/>
        </p:nvPicPr>
        <p:blipFill rotWithShape="1">
          <a:blip r:embed="rId3">
            <a:extLst>
              <a:ext uri="{28A0092B-C50C-407E-A947-70E740481C1C}">
                <a14:useLocalDpi xmlns:a14="http://schemas.microsoft.com/office/drawing/2010/main" val="0"/>
              </a:ext>
            </a:extLst>
          </a:blip>
          <a:srcRect t="38773" r="2033" b="27551"/>
          <a:stretch/>
        </p:blipFill>
        <p:spPr>
          <a:xfrm>
            <a:off x="271082" y="1690688"/>
            <a:ext cx="6803671" cy="190073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236737D-61DB-4316-8043-28832935D70B}"/>
              </a:ext>
            </a:extLst>
          </p:cNvPr>
          <p:cNvPicPr>
            <a:picLocks noChangeAspect="1"/>
          </p:cNvPicPr>
          <p:nvPr/>
        </p:nvPicPr>
        <p:blipFill rotWithShape="1">
          <a:blip r:embed="rId3">
            <a:extLst>
              <a:ext uri="{28A0092B-C50C-407E-A947-70E740481C1C}">
                <a14:useLocalDpi xmlns:a14="http://schemas.microsoft.com/office/drawing/2010/main" val="0"/>
              </a:ext>
            </a:extLst>
          </a:blip>
          <a:srcRect t="70895" r="2033"/>
          <a:stretch/>
        </p:blipFill>
        <p:spPr>
          <a:xfrm>
            <a:off x="367469" y="4739269"/>
            <a:ext cx="5149123" cy="124320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782E6E7-23EC-49D6-8F91-275C72910B2D}"/>
              </a:ext>
            </a:extLst>
          </p:cNvPr>
          <p:cNvPicPr>
            <a:picLocks noChangeAspect="1"/>
          </p:cNvPicPr>
          <p:nvPr/>
        </p:nvPicPr>
        <p:blipFill>
          <a:blip r:embed="rId4"/>
          <a:stretch>
            <a:fillRect/>
          </a:stretch>
        </p:blipFill>
        <p:spPr>
          <a:xfrm>
            <a:off x="0" y="3662142"/>
            <a:ext cx="9414933" cy="2631545"/>
          </a:xfrm>
          <a:prstGeom prst="rect">
            <a:avLst/>
          </a:prstGeom>
        </p:spPr>
      </p:pic>
      <p:pic>
        <p:nvPicPr>
          <p:cNvPr id="11" name="Picture 10">
            <a:extLst>
              <a:ext uri="{FF2B5EF4-FFF2-40B4-BE49-F238E27FC236}">
                <a16:creationId xmlns:a16="http://schemas.microsoft.com/office/drawing/2014/main" id="{D246BC5F-B76F-4C30-9D29-D9BC79F4149F}"/>
              </a:ext>
            </a:extLst>
          </p:cNvPr>
          <p:cNvPicPr>
            <a:picLocks noChangeAspect="1"/>
          </p:cNvPicPr>
          <p:nvPr/>
        </p:nvPicPr>
        <p:blipFill>
          <a:blip r:embed="rId5"/>
          <a:stretch>
            <a:fillRect/>
          </a:stretch>
        </p:blipFill>
        <p:spPr>
          <a:xfrm>
            <a:off x="7981055" y="1690688"/>
            <a:ext cx="2679512" cy="1590263"/>
          </a:xfrm>
          <a:prstGeom prst="rect">
            <a:avLst/>
          </a:prstGeom>
        </p:spPr>
      </p:pic>
      <p:sp>
        <p:nvSpPr>
          <p:cNvPr id="12" name="Title 1">
            <a:extLst>
              <a:ext uri="{FF2B5EF4-FFF2-40B4-BE49-F238E27FC236}">
                <a16:creationId xmlns:a16="http://schemas.microsoft.com/office/drawing/2014/main" id="{7A8FFC61-C4A6-488B-71CC-19194D557ECC}"/>
              </a:ext>
            </a:extLst>
          </p:cNvPr>
          <p:cNvSpPr>
            <a:spLocks noGrp="1"/>
          </p:cNvSpPr>
          <p:nvPr>
            <p:ph type="title"/>
          </p:nvPr>
        </p:nvSpPr>
        <p:spPr>
          <a:xfrm>
            <a:off x="410988" y="365125"/>
            <a:ext cx="8298116" cy="1325563"/>
          </a:xfrm>
        </p:spPr>
        <p:txBody>
          <a:bodyPr>
            <a:normAutofit/>
          </a:bodyPr>
          <a:lstStyle/>
          <a:p>
            <a:r>
              <a:rPr lang="en-US" dirty="0"/>
              <a:t>Florida Model Regulations, 2</a:t>
            </a:r>
            <a:r>
              <a:rPr lang="en-US" baseline="30000" dirty="0"/>
              <a:t>nd</a:t>
            </a:r>
            <a:r>
              <a:rPr lang="en-US" dirty="0"/>
              <a:t> </a:t>
            </a:r>
            <a:r>
              <a:rPr lang="en-US" dirty="0" err="1"/>
              <a:t>ed</a:t>
            </a:r>
            <a:endParaRPr lang="en-US" dirty="0"/>
          </a:p>
        </p:txBody>
      </p:sp>
    </p:spTree>
    <p:extLst>
      <p:ext uri="{BB962C8B-B14F-4D97-AF65-F5344CB8AC3E}">
        <p14:creationId xmlns:p14="http://schemas.microsoft.com/office/powerpoint/2010/main" val="3911104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6DC4F4-0115-4609-B570-3A05F8F3996D}"/>
              </a:ext>
            </a:extLst>
          </p:cNvPr>
          <p:cNvSpPr>
            <a:spLocks noGrp="1"/>
          </p:cNvSpPr>
          <p:nvPr>
            <p:ph type="sldNum" sz="quarter" idx="12"/>
          </p:nvPr>
        </p:nvSpPr>
        <p:spPr/>
        <p:txBody>
          <a:bodyPr/>
          <a:lstStyle/>
          <a:p>
            <a:fld id="{0F5EC011-0DA0-DB45-996E-85C7F379AB45}" type="slidenum">
              <a:rPr lang="en-US" smtClean="0"/>
              <a:t>14</a:t>
            </a:fld>
            <a:endParaRPr lang="en-US"/>
          </a:p>
        </p:txBody>
      </p:sp>
      <p:sp>
        <p:nvSpPr>
          <p:cNvPr id="3" name="Rectangle 2"/>
          <p:cNvSpPr/>
          <p:nvPr/>
        </p:nvSpPr>
        <p:spPr>
          <a:xfrm>
            <a:off x="7477990" y="4288027"/>
            <a:ext cx="184731" cy="338554"/>
          </a:xfrm>
          <a:prstGeom prst="rect">
            <a:avLst/>
          </a:prstGeom>
        </p:spPr>
        <p:txBody>
          <a:bodyPr wrap="none">
            <a:spAutoFit/>
          </a:bodyPr>
          <a:lstStyle/>
          <a:p>
            <a:pPr defTabSz="914377"/>
            <a:endParaRPr lang="en-US" sz="1600" b="1" dirty="0">
              <a:solidFill>
                <a:prstClr val="black"/>
              </a:solidFill>
              <a:latin typeface="Arial" panose="020B0604020202020204"/>
            </a:endParaRPr>
          </a:p>
        </p:txBody>
      </p:sp>
      <p:pic>
        <p:nvPicPr>
          <p:cNvPr id="10" name="Picture 9">
            <a:extLst>
              <a:ext uri="{FF2B5EF4-FFF2-40B4-BE49-F238E27FC236}">
                <a16:creationId xmlns:a16="http://schemas.microsoft.com/office/drawing/2014/main" id="{8236737D-61DB-4316-8043-28832935D70B}"/>
              </a:ext>
            </a:extLst>
          </p:cNvPr>
          <p:cNvPicPr>
            <a:picLocks noChangeAspect="1"/>
          </p:cNvPicPr>
          <p:nvPr/>
        </p:nvPicPr>
        <p:blipFill rotWithShape="1">
          <a:blip r:embed="rId3">
            <a:extLst>
              <a:ext uri="{28A0092B-C50C-407E-A947-70E740481C1C}">
                <a14:useLocalDpi xmlns:a14="http://schemas.microsoft.com/office/drawing/2010/main" val="0"/>
              </a:ext>
            </a:extLst>
          </a:blip>
          <a:srcRect t="70895" r="2033"/>
          <a:stretch/>
        </p:blipFill>
        <p:spPr>
          <a:xfrm>
            <a:off x="271083" y="1410122"/>
            <a:ext cx="7075048" cy="183940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1783883A-DEE9-4D92-899D-41710415A942}"/>
              </a:ext>
            </a:extLst>
          </p:cNvPr>
          <p:cNvPicPr>
            <a:picLocks noChangeAspect="1"/>
          </p:cNvPicPr>
          <p:nvPr/>
        </p:nvPicPr>
        <p:blipFill>
          <a:blip r:embed="rId4"/>
          <a:stretch>
            <a:fillRect/>
          </a:stretch>
        </p:blipFill>
        <p:spPr>
          <a:xfrm>
            <a:off x="8677058" y="1272746"/>
            <a:ext cx="3514942" cy="5155249"/>
          </a:xfrm>
          <a:prstGeom prst="rect">
            <a:avLst/>
          </a:prstGeom>
        </p:spPr>
      </p:pic>
      <p:pic>
        <p:nvPicPr>
          <p:cNvPr id="12" name="Picture 11">
            <a:extLst>
              <a:ext uri="{FF2B5EF4-FFF2-40B4-BE49-F238E27FC236}">
                <a16:creationId xmlns:a16="http://schemas.microsoft.com/office/drawing/2014/main" id="{585FCE76-87FE-4D15-9F7A-AAEC36A79547}"/>
              </a:ext>
            </a:extLst>
          </p:cNvPr>
          <p:cNvPicPr>
            <a:picLocks noChangeAspect="1"/>
          </p:cNvPicPr>
          <p:nvPr/>
        </p:nvPicPr>
        <p:blipFill>
          <a:blip r:embed="rId5"/>
          <a:stretch>
            <a:fillRect/>
          </a:stretch>
        </p:blipFill>
        <p:spPr>
          <a:xfrm>
            <a:off x="1636090" y="3520449"/>
            <a:ext cx="3964837" cy="2359107"/>
          </a:xfrm>
          <a:prstGeom prst="rect">
            <a:avLst/>
          </a:prstGeom>
        </p:spPr>
      </p:pic>
      <p:sp>
        <p:nvSpPr>
          <p:cNvPr id="8" name="Title 1">
            <a:extLst>
              <a:ext uri="{FF2B5EF4-FFF2-40B4-BE49-F238E27FC236}">
                <a16:creationId xmlns:a16="http://schemas.microsoft.com/office/drawing/2014/main" id="{01EFE827-FA0F-5B63-D023-2027464AEC12}"/>
              </a:ext>
            </a:extLst>
          </p:cNvPr>
          <p:cNvSpPr>
            <a:spLocks noGrp="1"/>
          </p:cNvSpPr>
          <p:nvPr>
            <p:ph type="title"/>
          </p:nvPr>
        </p:nvSpPr>
        <p:spPr>
          <a:xfrm>
            <a:off x="410988" y="365125"/>
            <a:ext cx="8298116" cy="1325563"/>
          </a:xfrm>
        </p:spPr>
        <p:txBody>
          <a:bodyPr>
            <a:normAutofit/>
          </a:bodyPr>
          <a:lstStyle/>
          <a:p>
            <a:r>
              <a:rPr lang="en-US" dirty="0"/>
              <a:t>Florida Model Regulations, 2</a:t>
            </a:r>
            <a:r>
              <a:rPr lang="en-US" baseline="30000" dirty="0"/>
              <a:t>nd</a:t>
            </a:r>
            <a:r>
              <a:rPr lang="en-US" dirty="0"/>
              <a:t> </a:t>
            </a:r>
            <a:r>
              <a:rPr lang="en-US" dirty="0" err="1"/>
              <a:t>ed</a:t>
            </a:r>
            <a:endParaRPr lang="en-US" dirty="0"/>
          </a:p>
        </p:txBody>
      </p:sp>
    </p:spTree>
    <p:extLst>
      <p:ext uri="{BB962C8B-B14F-4D97-AF65-F5344CB8AC3E}">
        <p14:creationId xmlns:p14="http://schemas.microsoft.com/office/powerpoint/2010/main" val="522285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a:bodyPr>
          <a:lstStyle/>
          <a:p>
            <a:r>
              <a:rPr lang="en-US" dirty="0"/>
              <a:t>Florida Model Regulations</a:t>
            </a:r>
          </a:p>
        </p:txBody>
      </p:sp>
      <p:sp>
        <p:nvSpPr>
          <p:cNvPr id="7" name="Slide Number Placeholder 6">
            <a:extLst>
              <a:ext uri="{FF2B5EF4-FFF2-40B4-BE49-F238E27FC236}">
                <a16:creationId xmlns:a16="http://schemas.microsoft.com/office/drawing/2014/main" id="{7C9946F2-D972-592B-D444-E149F3BB5FA3}"/>
              </a:ext>
            </a:extLst>
          </p:cNvPr>
          <p:cNvSpPr>
            <a:spLocks noGrp="1"/>
          </p:cNvSpPr>
          <p:nvPr>
            <p:ph type="sldNum" sz="quarter" idx="12"/>
          </p:nvPr>
        </p:nvSpPr>
        <p:spPr/>
        <p:txBody>
          <a:bodyPr/>
          <a:lstStyle/>
          <a:p>
            <a:fld id="{0F5EC011-0DA0-DB45-996E-85C7F379AB45}" type="slidenum">
              <a:rPr lang="en-US" smtClean="0"/>
              <a:t>15</a:t>
            </a:fld>
            <a:endParaRPr lang="en-US"/>
          </a:p>
        </p:txBody>
      </p:sp>
      <p:sp>
        <p:nvSpPr>
          <p:cNvPr id="9" name="Rectangular Callout 8"/>
          <p:cNvSpPr/>
          <p:nvPr/>
        </p:nvSpPr>
        <p:spPr>
          <a:xfrm>
            <a:off x="447887" y="1758627"/>
            <a:ext cx="4342695" cy="776167"/>
          </a:xfrm>
          <a:prstGeom prst="wedgeRectCallout">
            <a:avLst>
              <a:gd name="adj1" fmla="val 50897"/>
              <a:gd name="adj2" fmla="val 116354"/>
            </a:avLst>
          </a:prstGeom>
          <a:solidFill>
            <a:srgbClr val="ED7D3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r>
              <a:rPr lang="en-US" sz="2400" dirty="0">
                <a:solidFill>
                  <a:prstClr val="white"/>
                </a:solidFill>
                <a:latin typeface="Arial" panose="020B0604020202020204"/>
              </a:rPr>
              <a:t>Example access category system and standards</a:t>
            </a:r>
          </a:p>
        </p:txBody>
      </p:sp>
      <p:sp>
        <p:nvSpPr>
          <p:cNvPr id="3" name="Rectangle 2"/>
          <p:cNvSpPr/>
          <p:nvPr/>
        </p:nvSpPr>
        <p:spPr>
          <a:xfrm>
            <a:off x="7477990" y="4288027"/>
            <a:ext cx="184731" cy="338554"/>
          </a:xfrm>
          <a:prstGeom prst="rect">
            <a:avLst/>
          </a:prstGeom>
        </p:spPr>
        <p:txBody>
          <a:bodyPr wrap="none">
            <a:spAutoFit/>
          </a:bodyPr>
          <a:lstStyle/>
          <a:p>
            <a:pPr defTabSz="914377"/>
            <a:endParaRPr lang="en-US" sz="1600" b="1" dirty="0">
              <a:solidFill>
                <a:prstClr val="black"/>
              </a:solidFill>
              <a:latin typeface="Arial" panose="020B0604020202020204"/>
            </a:endParaRPr>
          </a:p>
        </p:txBody>
      </p:sp>
      <p:pic>
        <p:nvPicPr>
          <p:cNvPr id="4" name="Picture 3"/>
          <p:cNvPicPr>
            <a:picLocks noChangeAspect="1"/>
          </p:cNvPicPr>
          <p:nvPr/>
        </p:nvPicPr>
        <p:blipFill>
          <a:blip r:embed="rId3"/>
          <a:stretch>
            <a:fillRect/>
          </a:stretch>
        </p:blipFill>
        <p:spPr>
          <a:xfrm>
            <a:off x="4745424" y="1131683"/>
            <a:ext cx="7446576" cy="5589793"/>
          </a:xfrm>
          <a:prstGeom prst="rect">
            <a:avLst/>
          </a:prstGeom>
        </p:spPr>
      </p:pic>
      <p:sp>
        <p:nvSpPr>
          <p:cNvPr id="2" name="Rectangle 1">
            <a:extLst>
              <a:ext uri="{FF2B5EF4-FFF2-40B4-BE49-F238E27FC236}">
                <a16:creationId xmlns:a16="http://schemas.microsoft.com/office/drawing/2014/main" id="{350C3CBC-6E2B-48EB-9679-C65847388EFA}"/>
              </a:ext>
            </a:extLst>
          </p:cNvPr>
          <p:cNvSpPr/>
          <p:nvPr/>
        </p:nvSpPr>
        <p:spPr>
          <a:xfrm>
            <a:off x="5218043" y="5344579"/>
            <a:ext cx="6013175" cy="834887"/>
          </a:xfrm>
          <a:prstGeom prst="rect">
            <a:avLst/>
          </a:prstGeom>
          <a:solidFill>
            <a:srgbClr val="FFFF00">
              <a:alpha val="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CA" sz="1351">
              <a:solidFill>
                <a:prstClr val="white"/>
              </a:solidFill>
              <a:latin typeface="Arial" panose="020B0604020202020204"/>
            </a:endParaRPr>
          </a:p>
        </p:txBody>
      </p:sp>
      <p:sp>
        <p:nvSpPr>
          <p:cNvPr id="5" name="Arrow: Right 4">
            <a:extLst>
              <a:ext uri="{FF2B5EF4-FFF2-40B4-BE49-F238E27FC236}">
                <a16:creationId xmlns:a16="http://schemas.microsoft.com/office/drawing/2014/main" id="{2D5A66F4-37F4-4C56-A1ED-F310AF6DFFE6}"/>
              </a:ext>
            </a:extLst>
          </p:cNvPr>
          <p:cNvSpPr/>
          <p:nvPr/>
        </p:nvSpPr>
        <p:spPr>
          <a:xfrm>
            <a:off x="2070654" y="5470686"/>
            <a:ext cx="3147391" cy="44237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1351" dirty="0">
                <a:solidFill>
                  <a:prstClr val="white"/>
                </a:solidFill>
                <a:latin typeface="Arial" panose="020B0604020202020204"/>
              </a:rPr>
              <a:t>Important Footnote</a:t>
            </a:r>
            <a:endParaRPr lang="en-CA" sz="1351" dirty="0">
              <a:solidFill>
                <a:prstClr val="white"/>
              </a:solidFill>
              <a:latin typeface="Arial" panose="020B0604020202020204"/>
            </a:endParaRPr>
          </a:p>
        </p:txBody>
      </p:sp>
    </p:spTree>
    <p:extLst>
      <p:ext uri="{BB962C8B-B14F-4D97-AF65-F5344CB8AC3E}">
        <p14:creationId xmlns:p14="http://schemas.microsoft.com/office/powerpoint/2010/main" val="30728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F02A28-9BD1-1D11-2FC1-11ED0E391880}"/>
              </a:ext>
            </a:extLst>
          </p:cNvPr>
          <p:cNvSpPr>
            <a:spLocks noGrp="1"/>
          </p:cNvSpPr>
          <p:nvPr>
            <p:ph type="title"/>
          </p:nvPr>
        </p:nvSpPr>
        <p:spPr/>
        <p:txBody>
          <a:bodyPr/>
          <a:lstStyle/>
          <a:p>
            <a:r>
              <a:rPr lang="en-US" dirty="0"/>
              <a:t>Land Development Regulations</a:t>
            </a:r>
          </a:p>
        </p:txBody>
      </p:sp>
    </p:spTree>
    <p:extLst>
      <p:ext uri="{BB962C8B-B14F-4D97-AF65-F5344CB8AC3E}">
        <p14:creationId xmlns:p14="http://schemas.microsoft.com/office/powerpoint/2010/main" val="2673647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838200" y="365125"/>
            <a:ext cx="10515600" cy="1325563"/>
          </a:xfrm>
          <a:noFill/>
        </p:spPr>
        <p:txBody>
          <a:bodyPr>
            <a:normAutofit/>
          </a:bodyPr>
          <a:lstStyle/>
          <a:p>
            <a:r>
              <a:rPr lang="en-US" dirty="0"/>
              <a:t>How can local governments </a:t>
            </a:r>
            <a:br>
              <a:rPr lang="en-US" dirty="0"/>
            </a:br>
            <a:r>
              <a:rPr lang="en-US" dirty="0"/>
              <a:t>institute access management?</a:t>
            </a:r>
          </a:p>
        </p:txBody>
      </p:sp>
      <p:sp>
        <p:nvSpPr>
          <p:cNvPr id="1547267" name="Rectangle 3"/>
          <p:cNvSpPr>
            <a:spLocks noGrp="1" noChangeArrowheads="1"/>
          </p:cNvSpPr>
          <p:nvPr>
            <p:ph sz="half" idx="1"/>
          </p:nvPr>
        </p:nvSpPr>
        <p:spPr>
          <a:xfrm>
            <a:off x="838200" y="1825625"/>
            <a:ext cx="5181600" cy="4351339"/>
          </a:xfrm>
        </p:spPr>
        <p:txBody>
          <a:bodyPr/>
          <a:lstStyle/>
          <a:p>
            <a:r>
              <a:rPr lang="en-US" dirty="0"/>
              <a:t>Comprehensive plans</a:t>
            </a:r>
          </a:p>
          <a:p>
            <a:r>
              <a:rPr lang="en-US" dirty="0"/>
              <a:t>Transportation plans &amp; improvement programs</a:t>
            </a:r>
          </a:p>
          <a:p>
            <a:r>
              <a:rPr lang="en-US" dirty="0"/>
              <a:t>Corridor access management plans</a:t>
            </a:r>
          </a:p>
          <a:p>
            <a:r>
              <a:rPr lang="en-US" dirty="0"/>
              <a:t>Subarea or district plans</a:t>
            </a:r>
          </a:p>
        </p:txBody>
      </p:sp>
      <p:sp>
        <p:nvSpPr>
          <p:cNvPr id="1547268" name="Rectangle 4"/>
          <p:cNvSpPr>
            <a:spLocks noGrp="1" noChangeArrowheads="1"/>
          </p:cNvSpPr>
          <p:nvPr>
            <p:ph sz="half" idx="2"/>
          </p:nvPr>
        </p:nvSpPr>
        <p:spPr>
          <a:xfrm>
            <a:off x="6172200" y="1825625"/>
            <a:ext cx="5181600" cy="4351339"/>
          </a:xfrm>
          <a:noFill/>
        </p:spPr>
        <p:txBody>
          <a:bodyPr/>
          <a:lstStyle/>
          <a:p>
            <a:r>
              <a:rPr lang="en-US" dirty="0"/>
              <a:t>Land development and subdivision regulations</a:t>
            </a:r>
          </a:p>
          <a:p>
            <a:r>
              <a:rPr lang="en-US" dirty="0"/>
              <a:t>Roadway design </a:t>
            </a:r>
          </a:p>
          <a:p>
            <a:r>
              <a:rPr lang="en-US" dirty="0"/>
              <a:t>Site plan review</a:t>
            </a:r>
          </a:p>
          <a:p>
            <a:r>
              <a:rPr lang="en-US" dirty="0"/>
              <a:t>Traffic impact studies and developer mitigation</a:t>
            </a:r>
          </a:p>
        </p:txBody>
      </p:sp>
      <p:sp>
        <p:nvSpPr>
          <p:cNvPr id="3" name="Slide Number Placeholder 2">
            <a:extLst>
              <a:ext uri="{FF2B5EF4-FFF2-40B4-BE49-F238E27FC236}">
                <a16:creationId xmlns:a16="http://schemas.microsoft.com/office/drawing/2014/main" id="{EC1C64C2-B8F2-7B10-082B-E9469220E960}"/>
              </a:ext>
            </a:extLst>
          </p:cNvPr>
          <p:cNvSpPr>
            <a:spLocks noGrp="1"/>
          </p:cNvSpPr>
          <p:nvPr>
            <p:ph type="sldNum" sz="quarter" idx="12"/>
          </p:nvPr>
        </p:nvSpPr>
        <p:spPr>
          <a:xfrm>
            <a:off x="8610600" y="6356351"/>
            <a:ext cx="2743200" cy="365125"/>
          </a:xfrm>
        </p:spPr>
        <p:txBody>
          <a:bodyPr/>
          <a:lstStyle/>
          <a:p>
            <a:fld id="{0F5EC011-0DA0-DB45-996E-85C7F379AB45}" type="slidenum">
              <a:rPr lang="en-US" smtClean="0"/>
              <a:pPr/>
              <a:t>17</a:t>
            </a:fld>
            <a:endParaRPr lang="en-US"/>
          </a:p>
        </p:txBody>
      </p:sp>
      <p:sp>
        <p:nvSpPr>
          <p:cNvPr id="1547309" name="Rectangle 45"/>
          <p:cNvSpPr>
            <a:spLocks noChangeArrowheads="1"/>
          </p:cNvSpPr>
          <p:nvPr/>
        </p:nvSpPr>
        <p:spPr bwMode="auto">
          <a:xfrm>
            <a:off x="2667000" y="5454752"/>
            <a:ext cx="6858000" cy="533400"/>
          </a:xfrm>
          <a:prstGeom prst="rect">
            <a:avLst/>
          </a:prstGeom>
          <a:solidFill>
            <a:schemeClr val="bg2">
              <a:lumMod val="25000"/>
            </a:schemeClr>
          </a:solidFill>
          <a:ln w="9525">
            <a:noFill/>
            <a:miter lim="800000"/>
            <a:headEnd/>
            <a:tailEnd/>
          </a:ln>
          <a:effectLst/>
        </p:spPr>
        <p:txBody>
          <a:bodyPr/>
          <a:lstStyle/>
          <a:p>
            <a:pPr algn="ctr">
              <a:lnSpc>
                <a:spcPct val="90000"/>
              </a:lnSpc>
              <a:spcBef>
                <a:spcPct val="20000"/>
              </a:spcBef>
              <a:spcAft>
                <a:spcPct val="30000"/>
              </a:spcAft>
              <a:buSzPct val="80000"/>
            </a:pPr>
            <a:r>
              <a:rPr lang="en-US" sz="2400" dirty="0">
                <a:solidFill>
                  <a:schemeClr val="bg1"/>
                </a:solidFill>
              </a:rPr>
              <a:t>Internal &amp; intergovernmental coordination</a:t>
            </a:r>
          </a:p>
        </p:txBody>
      </p:sp>
      <p:pic>
        <p:nvPicPr>
          <p:cNvPr id="5" name="Graphic 4" descr="Handshake with solid fill">
            <a:extLst>
              <a:ext uri="{FF2B5EF4-FFF2-40B4-BE49-F238E27FC236}">
                <a16:creationId xmlns:a16="http://schemas.microsoft.com/office/drawing/2014/main" id="{D59DC771-5346-D5D8-4FB2-5AC45F11B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9534268" y="5336382"/>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547309"/>
                                        </p:tgtEl>
                                        <p:attrNameLst>
                                          <p:attrName>style.visibility</p:attrName>
                                        </p:attrNameLst>
                                      </p:cBhvr>
                                      <p:to>
                                        <p:strVal val="visible"/>
                                      </p:to>
                                    </p:set>
                                    <p:anim calcmode="lin" valueType="num">
                                      <p:cBhvr>
                                        <p:cTn id="7" dur="1000" fill="hold"/>
                                        <p:tgtEl>
                                          <p:spTgt spid="1547309"/>
                                        </p:tgtEl>
                                        <p:attrNameLst>
                                          <p:attrName>ppt_w</p:attrName>
                                        </p:attrNameLst>
                                      </p:cBhvr>
                                      <p:tavLst>
                                        <p:tav tm="0">
                                          <p:val>
                                            <p:strVal val="#ppt_w*0.70"/>
                                          </p:val>
                                        </p:tav>
                                        <p:tav tm="100000">
                                          <p:val>
                                            <p:strVal val="#ppt_w"/>
                                          </p:val>
                                        </p:tav>
                                      </p:tavLst>
                                    </p:anim>
                                    <p:anim calcmode="lin" valueType="num">
                                      <p:cBhvr>
                                        <p:cTn id="8" dur="1000" fill="hold"/>
                                        <p:tgtEl>
                                          <p:spTgt spid="1547309"/>
                                        </p:tgtEl>
                                        <p:attrNameLst>
                                          <p:attrName>ppt_h</p:attrName>
                                        </p:attrNameLst>
                                      </p:cBhvr>
                                      <p:tavLst>
                                        <p:tav tm="0">
                                          <p:val>
                                            <p:strVal val="#ppt_h"/>
                                          </p:val>
                                        </p:tav>
                                        <p:tav tm="100000">
                                          <p:val>
                                            <p:strVal val="#ppt_h"/>
                                          </p:val>
                                        </p:tav>
                                      </p:tavLst>
                                    </p:anim>
                                    <p:animEffect transition="in" filter="fade">
                                      <p:cBhvr>
                                        <p:cTn id="9" dur="1000"/>
                                        <p:tgtEl>
                                          <p:spTgt spid="1547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730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p:txBody>
          <a:bodyPr/>
          <a:lstStyle/>
          <a:p>
            <a:r>
              <a:rPr lang="en-US" sz="2400" dirty="0">
                <a:solidFill>
                  <a:srgbClr val="0A4938"/>
                </a:solidFill>
                <a:latin typeface="Verdana" pitchFamily="34" charset="0"/>
              </a:rPr>
              <a:t>Access Management</a:t>
            </a:r>
            <a:br>
              <a:rPr lang="en-US" dirty="0">
                <a:solidFill>
                  <a:srgbClr val="0A4938"/>
                </a:solidFill>
                <a:latin typeface="+mj-lt"/>
              </a:rPr>
            </a:br>
            <a:r>
              <a:rPr lang="en-US" dirty="0">
                <a:solidFill>
                  <a:srgbClr val="0A4938"/>
                </a:solidFill>
                <a:latin typeface="Verdana" pitchFamily="34" charset="0"/>
              </a:rPr>
              <a:t>Comprehensive Plans</a:t>
            </a:r>
            <a:endParaRPr lang="en-US" sz="3600" dirty="0">
              <a:solidFill>
                <a:srgbClr val="0A4938"/>
              </a:solidFill>
              <a:latin typeface="Verdana" pitchFamily="34" charset="0"/>
            </a:endParaRPr>
          </a:p>
        </p:txBody>
      </p:sp>
      <p:graphicFrame>
        <p:nvGraphicFramePr>
          <p:cNvPr id="13" name="Content Placeholder 12"/>
          <p:cNvGraphicFramePr>
            <a:graphicFrameLocks noGrp="1"/>
          </p:cNvGraphicFramePr>
          <p:nvPr>
            <p:ph idx="1"/>
            <p:extLst>
              <p:ext uri="{D42A27DB-BD31-4B8C-83A1-F6EECF244321}">
                <p14:modId xmlns:p14="http://schemas.microsoft.com/office/powerpoint/2010/main" val="3235680792"/>
              </p:ext>
            </p:extLst>
          </p:nvPr>
        </p:nvGraphicFramePr>
        <p:xfrm>
          <a:off x="-880755" y="1882230"/>
          <a:ext cx="8861854" cy="28328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191CE1A5-4063-AE49-4C71-EE601FE9A7FB}"/>
              </a:ext>
            </a:extLst>
          </p:cNvPr>
          <p:cNvSpPr>
            <a:spLocks noGrp="1"/>
          </p:cNvSpPr>
          <p:nvPr>
            <p:ph type="sldNum" sz="quarter" idx="12"/>
          </p:nvPr>
        </p:nvSpPr>
        <p:spPr/>
        <p:txBody>
          <a:bodyPr/>
          <a:lstStyle/>
          <a:p>
            <a:fld id="{0F5EC011-0DA0-DB45-996E-85C7F379AB45}" type="slidenum">
              <a:rPr lang="en-US" smtClean="0"/>
              <a:t>18</a:t>
            </a:fld>
            <a:endParaRPr lang="en-US"/>
          </a:p>
        </p:txBody>
      </p:sp>
      <p:sp>
        <p:nvSpPr>
          <p:cNvPr id="12" name="Content Placeholder 11"/>
          <p:cNvSpPr>
            <a:spLocks noGrp="1"/>
          </p:cNvSpPr>
          <p:nvPr>
            <p:ph sz="half" idx="4294967295"/>
          </p:nvPr>
        </p:nvSpPr>
        <p:spPr>
          <a:xfrm>
            <a:off x="6655762" y="2473785"/>
            <a:ext cx="5282421" cy="3716338"/>
          </a:xfrm>
        </p:spPr>
        <p:txBody>
          <a:bodyPr/>
          <a:lstStyle/>
          <a:p>
            <a:r>
              <a:rPr lang="en-US" dirty="0">
                <a:latin typeface="+mn-lt"/>
              </a:rPr>
              <a:t>Vision</a:t>
            </a:r>
          </a:p>
          <a:p>
            <a:r>
              <a:rPr lang="en-US" dirty="0">
                <a:latin typeface="+mn-lt"/>
              </a:rPr>
              <a:t>Goals, objectives, and policies</a:t>
            </a:r>
          </a:p>
          <a:p>
            <a:r>
              <a:rPr lang="en-US" dirty="0">
                <a:latin typeface="+mn-lt"/>
              </a:rPr>
              <a:t>Land use plan</a:t>
            </a:r>
          </a:p>
          <a:p>
            <a:r>
              <a:rPr lang="en-US" dirty="0">
                <a:latin typeface="+mn-lt"/>
              </a:rPr>
              <a:t>Transportation plan</a:t>
            </a:r>
          </a:p>
          <a:p>
            <a:r>
              <a:rPr lang="en-US" dirty="0"/>
              <a:t>Capital improvements</a:t>
            </a:r>
            <a:endParaRPr lang="en-US" dirty="0">
              <a:latin typeface="+mn-lt"/>
            </a:endParaRPr>
          </a:p>
        </p:txBody>
      </p:sp>
      <p:pic>
        <p:nvPicPr>
          <p:cNvPr id="591876" name="Picture 4" descr="neighborhood_plans"/>
          <p:cNvPicPr>
            <a:picLocks noChangeAspect="1" noChangeArrowheads="1"/>
          </p:cNvPicPr>
          <p:nvPr/>
        </p:nvPicPr>
        <p:blipFill>
          <a:blip r:embed="rId8" cstate="print"/>
          <a:stretch>
            <a:fillRect/>
          </a:stretch>
        </p:blipFill>
        <p:spPr bwMode="auto">
          <a:xfrm>
            <a:off x="1680274" y="3817649"/>
            <a:ext cx="3289111" cy="2372474"/>
          </a:xfrm>
          <a:prstGeom prst="wave">
            <a:avLst/>
          </a:prstGeom>
          <a:noFill/>
          <a:ln>
            <a:noFill/>
          </a:ln>
        </p:spPr>
      </p:pic>
      <p:sp>
        <p:nvSpPr>
          <p:cNvPr id="6" name="TextBox 5"/>
          <p:cNvSpPr txBox="1"/>
          <p:nvPr/>
        </p:nvSpPr>
        <p:spPr>
          <a:xfrm>
            <a:off x="1239245" y="6292692"/>
            <a:ext cx="4621854" cy="246221"/>
          </a:xfrm>
          <a:prstGeom prst="rect">
            <a:avLst/>
          </a:prstGeom>
          <a:noFill/>
        </p:spPr>
        <p:txBody>
          <a:bodyPr vert="horz" wrap="square" rtlCol="0">
            <a:spAutoFit/>
          </a:bodyPr>
          <a:lstStyle/>
          <a:p>
            <a:r>
              <a:rPr lang="en-US" sz="1000" dirty="0"/>
              <a:t>Source: Bluegrass Corridor Management Planning Handbook, 2000</a:t>
            </a:r>
          </a:p>
        </p:txBody>
      </p:sp>
      <p:sp>
        <p:nvSpPr>
          <p:cNvPr id="9" name="Right Brace 8"/>
          <p:cNvSpPr/>
          <p:nvPr/>
        </p:nvSpPr>
        <p:spPr bwMode="auto">
          <a:xfrm>
            <a:off x="6136944" y="1815154"/>
            <a:ext cx="518818" cy="483989"/>
          </a:xfrm>
          <a:prstGeom prst="rightBrace">
            <a:avLst/>
          </a:prstGeom>
          <a:noFill/>
          <a:ln w="12700" cap="sq"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fontAlgn="base">
              <a:spcBef>
                <a:spcPct val="50000"/>
              </a:spcBef>
              <a:spcAft>
                <a:spcPct val="0"/>
              </a:spcAft>
            </a:pPr>
            <a:endParaRPr lang="en-US" sz="2400" dirty="0">
              <a:solidFill>
                <a:schemeClr val="bg2"/>
              </a:solidFill>
              <a:latin typeface="Cooper Lt BT"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Rectangle 2"/>
          <p:cNvSpPr>
            <a:spLocks noGrp="1" noChangeArrowheads="1"/>
          </p:cNvSpPr>
          <p:nvPr>
            <p:ph type="title"/>
          </p:nvPr>
        </p:nvSpPr>
        <p:spPr/>
        <p:txBody>
          <a:bodyPr/>
          <a:lstStyle/>
          <a:p>
            <a:r>
              <a:rPr lang="en-US" sz="2400" dirty="0"/>
              <a:t>Roadway Network Planning</a:t>
            </a:r>
            <a:br>
              <a:rPr lang="en-US" dirty="0"/>
            </a:br>
            <a:r>
              <a:rPr lang="en-US" dirty="0"/>
              <a:t>Master Street or Thoroughfare Plans</a:t>
            </a:r>
          </a:p>
        </p:txBody>
      </p:sp>
      <p:sp>
        <p:nvSpPr>
          <p:cNvPr id="583686" name="Rectangle 6"/>
          <p:cNvSpPr>
            <a:spLocks noGrp="1" noChangeArrowheads="1"/>
          </p:cNvSpPr>
          <p:nvPr>
            <p:ph idx="1"/>
          </p:nvPr>
        </p:nvSpPr>
        <p:spPr/>
        <p:txBody>
          <a:bodyPr/>
          <a:lstStyle/>
          <a:p>
            <a:pPr>
              <a:spcBef>
                <a:spcPts val="600"/>
              </a:spcBef>
              <a:spcAft>
                <a:spcPts val="600"/>
              </a:spcAft>
            </a:pPr>
            <a:r>
              <a:rPr lang="en-US" sz="2400" dirty="0"/>
              <a:t>Functional classification and layered networks</a:t>
            </a:r>
          </a:p>
          <a:p>
            <a:pPr>
              <a:spcBef>
                <a:spcPts val="600"/>
              </a:spcBef>
              <a:spcAft>
                <a:spcPts val="600"/>
              </a:spcAft>
            </a:pPr>
            <a:r>
              <a:rPr lang="en-US" sz="2400" dirty="0"/>
              <a:t>Signalized and unsignalized access spacing </a:t>
            </a:r>
          </a:p>
          <a:p>
            <a:pPr>
              <a:spcBef>
                <a:spcPts val="600"/>
              </a:spcBef>
              <a:spcAft>
                <a:spcPts val="600"/>
              </a:spcAft>
            </a:pPr>
            <a:r>
              <a:rPr lang="en-US" sz="2400" dirty="0"/>
              <a:t>Turn lanes and medians</a:t>
            </a:r>
          </a:p>
          <a:p>
            <a:pPr>
              <a:spcBef>
                <a:spcPts val="600"/>
              </a:spcBef>
              <a:spcAft>
                <a:spcPts val="600"/>
              </a:spcAft>
            </a:pPr>
            <a:r>
              <a:rPr lang="en-US" sz="2400" dirty="0"/>
              <a:t>Right-of-way needs and preservation</a:t>
            </a:r>
          </a:p>
          <a:p>
            <a:r>
              <a:rPr lang="en-US" sz="2400" dirty="0"/>
              <a:t>Improvement priorities and funding strategies </a:t>
            </a:r>
          </a:p>
        </p:txBody>
      </p:sp>
      <p:sp>
        <p:nvSpPr>
          <p:cNvPr id="2" name="Slide Number Placeholder 1">
            <a:extLst>
              <a:ext uri="{FF2B5EF4-FFF2-40B4-BE49-F238E27FC236}">
                <a16:creationId xmlns:a16="http://schemas.microsoft.com/office/drawing/2014/main" id="{7A6A8BB5-7384-1335-F91E-78ACB4AF2F03}"/>
              </a:ext>
            </a:extLst>
          </p:cNvPr>
          <p:cNvSpPr>
            <a:spLocks noGrp="1"/>
          </p:cNvSpPr>
          <p:nvPr>
            <p:ph type="sldNum" sz="quarter" idx="12"/>
          </p:nvPr>
        </p:nvSpPr>
        <p:spPr/>
        <p:txBody>
          <a:bodyPr/>
          <a:lstStyle/>
          <a:p>
            <a:fld id="{0F5EC011-0DA0-DB45-996E-85C7F379AB45}" type="slidenum">
              <a:rPr lang="en-US" smtClean="0"/>
              <a:t>19</a:t>
            </a:fld>
            <a:endParaRPr lang="en-US"/>
          </a:p>
        </p:txBody>
      </p:sp>
      <p:pic>
        <p:nvPicPr>
          <p:cNvPr id="583683" name="Picture 3" descr="Master Street Plan">
            <a:hlinkClick r:id="rId3"/>
          </p:cNvPr>
          <p:cNvPicPr>
            <a:picLocks noChangeAspect="1" noChangeArrowheads="1"/>
          </p:cNvPicPr>
          <p:nvPr/>
        </p:nvPicPr>
        <p:blipFill>
          <a:blip r:embed="rId4" r:link="rId5">
            <a:lum bright="-12000" contrast="12000"/>
          </a:blip>
          <a:srcRect l="4918" t="10448" r="4918" b="14926"/>
          <a:stretch>
            <a:fillRect/>
          </a:stretch>
        </p:blipFill>
        <p:spPr bwMode="auto">
          <a:xfrm>
            <a:off x="7649368" y="1751311"/>
            <a:ext cx="3065463" cy="3733800"/>
          </a:xfrm>
          <a:prstGeom prst="rect">
            <a:avLst/>
          </a:prstGeom>
          <a:noFill/>
          <a:ln w="9525">
            <a:noFill/>
            <a:miter lim="800000"/>
            <a:headEnd/>
            <a:tailEnd/>
          </a:ln>
          <a:effectLst>
            <a:outerShdw dist="107763" dir="2700000" algn="ctr" rotWithShape="0">
              <a:srgbClr val="808080">
                <a:alpha val="50000"/>
              </a:srgbClr>
            </a:outerShdw>
          </a:effectLst>
        </p:spPr>
      </p:pic>
      <p:sp>
        <p:nvSpPr>
          <p:cNvPr id="583684" name="Text Box 4"/>
          <p:cNvSpPr txBox="1">
            <a:spLocks noChangeArrowheads="1"/>
          </p:cNvSpPr>
          <p:nvPr/>
        </p:nvSpPr>
        <p:spPr bwMode="auto">
          <a:xfrm>
            <a:off x="7767251" y="5897326"/>
            <a:ext cx="2514600" cy="246221"/>
          </a:xfrm>
          <a:prstGeom prst="rect">
            <a:avLst/>
          </a:prstGeom>
          <a:noFill/>
          <a:ln w="9525" algn="ctr">
            <a:noFill/>
            <a:miter lim="800000"/>
            <a:headEnd/>
            <a:tailEnd/>
          </a:ln>
          <a:effectLst/>
        </p:spPr>
        <p:txBody>
          <a:bodyPr>
            <a:spAutoFit/>
          </a:bodyPr>
          <a:lstStyle/>
          <a:p>
            <a:pPr eaLnBrk="1" hangingPunct="1">
              <a:spcBef>
                <a:spcPct val="50000"/>
              </a:spcBef>
              <a:spcAft>
                <a:spcPct val="35000"/>
              </a:spcAft>
              <a:buClr>
                <a:schemeClr val="bg1"/>
              </a:buClr>
            </a:pPr>
            <a:r>
              <a:rPr lang="en-US" sz="1000" dirty="0"/>
              <a:t>Source: City of Ft. Collins </a:t>
            </a:r>
            <a:endParaRPr lang="en-US" sz="1000" b="1" dirty="0">
              <a:latin typeface="Arial" pitchFamily="34" charset="0"/>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F3ED65-021A-C7E2-46D8-65FF71C7AE38}"/>
              </a:ext>
            </a:extLst>
          </p:cNvPr>
          <p:cNvSpPr>
            <a:spLocks noGrp="1"/>
          </p:cNvSpPr>
          <p:nvPr>
            <p:ph type="title"/>
          </p:nvPr>
        </p:nvSpPr>
        <p:spPr>
          <a:xfrm>
            <a:off x="838200" y="365125"/>
            <a:ext cx="10515600" cy="1325563"/>
          </a:xfrm>
        </p:spPr>
        <p:txBody>
          <a:bodyPr/>
          <a:lstStyle/>
          <a:p>
            <a:r>
              <a:rPr lang="en-US" dirty="0"/>
              <a:t>Learning Objectives</a:t>
            </a:r>
          </a:p>
        </p:txBody>
      </p:sp>
      <p:sp>
        <p:nvSpPr>
          <p:cNvPr id="6" name="Content Placeholder 5">
            <a:extLst>
              <a:ext uri="{FF2B5EF4-FFF2-40B4-BE49-F238E27FC236}">
                <a16:creationId xmlns:a16="http://schemas.microsoft.com/office/drawing/2014/main" id="{76CE8E06-C94B-2FD2-439C-9E767B04DC51}"/>
              </a:ext>
            </a:extLst>
          </p:cNvPr>
          <p:cNvSpPr>
            <a:spLocks noGrp="1"/>
          </p:cNvSpPr>
          <p:nvPr>
            <p:ph idx="1"/>
          </p:nvPr>
        </p:nvSpPr>
        <p:spPr>
          <a:xfrm>
            <a:off x="838200" y="1825625"/>
            <a:ext cx="10515600" cy="4351339"/>
          </a:xfrm>
        </p:spPr>
        <p:txBody>
          <a:bodyPr/>
          <a:lstStyle/>
          <a:p>
            <a:r>
              <a:rPr lang="en-US" dirty="0"/>
              <a:t>List the components of systemwide access management regulations.</a:t>
            </a:r>
          </a:p>
          <a:p>
            <a:r>
              <a:rPr lang="en-US" dirty="0"/>
              <a:t>Explain the driveway permitting process.</a:t>
            </a:r>
          </a:p>
          <a:p>
            <a:r>
              <a:rPr lang="en-US" dirty="0"/>
              <a:t>Evaluate the adequacy of state and local access management programs.</a:t>
            </a:r>
          </a:p>
          <a:p>
            <a:endParaRPr lang="en-US" dirty="0"/>
          </a:p>
        </p:txBody>
      </p:sp>
      <p:sp>
        <p:nvSpPr>
          <p:cNvPr id="2" name="Slide Number Placeholder 1">
            <a:extLst>
              <a:ext uri="{FF2B5EF4-FFF2-40B4-BE49-F238E27FC236}">
                <a16:creationId xmlns:a16="http://schemas.microsoft.com/office/drawing/2014/main" id="{D986F725-1AE0-BA90-045F-77BCEDFB6A59}"/>
              </a:ext>
            </a:extLst>
          </p:cNvPr>
          <p:cNvSpPr>
            <a:spLocks noGrp="1"/>
          </p:cNvSpPr>
          <p:nvPr>
            <p:ph type="sldNum" sz="quarter" idx="12"/>
          </p:nvPr>
        </p:nvSpPr>
        <p:spPr>
          <a:xfrm>
            <a:off x="8610600" y="6356351"/>
            <a:ext cx="2743200" cy="365125"/>
          </a:xfrm>
        </p:spPr>
        <p:txBody>
          <a:bodyPr/>
          <a:lstStyle/>
          <a:p>
            <a:fld id="{0F5EC011-0DA0-DB45-996E-85C7F379AB45}" type="slidenum">
              <a:rPr lang="en-US" smtClean="0"/>
              <a:pPr/>
              <a:t>2</a:t>
            </a:fld>
            <a:endParaRPr lang="en-US"/>
          </a:p>
        </p:txBody>
      </p:sp>
    </p:spTree>
    <p:extLst>
      <p:ext uri="{BB962C8B-B14F-4D97-AF65-F5344CB8AC3E}">
        <p14:creationId xmlns:p14="http://schemas.microsoft.com/office/powerpoint/2010/main" val="915681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p:txBody>
          <a:bodyPr>
            <a:normAutofit/>
          </a:bodyPr>
          <a:lstStyle/>
          <a:p>
            <a:r>
              <a:rPr lang="en-US" dirty="0"/>
              <a:t>Access Management </a:t>
            </a:r>
            <a:r>
              <a:rPr dirty="0"/>
              <a:t>Policies</a:t>
            </a:r>
            <a:r>
              <a:rPr lang="en-US" dirty="0"/>
              <a:t> in Plans</a:t>
            </a:r>
          </a:p>
        </p:txBody>
      </p:sp>
      <p:sp>
        <p:nvSpPr>
          <p:cNvPr id="592899" name="Rectangle 3"/>
          <p:cNvSpPr>
            <a:spLocks noGrp="1" noChangeArrowheads="1"/>
          </p:cNvSpPr>
          <p:nvPr>
            <p:ph idx="1"/>
          </p:nvPr>
        </p:nvSpPr>
        <p:spPr/>
        <p:txBody>
          <a:bodyPr/>
          <a:lstStyle/>
          <a:p>
            <a:r>
              <a:rPr lang="en-US" sz="2400" b="1" dirty="0">
                <a:latin typeface="+mn-lt"/>
              </a:rPr>
              <a:t>Policy 1.5.2</a:t>
            </a:r>
            <a:r>
              <a:rPr lang="en-US" sz="2400" dirty="0">
                <a:latin typeface="+mn-lt"/>
              </a:rPr>
              <a:t> The City shall preserve the movement function of the major thoroughfare system by </a:t>
            </a:r>
            <a:r>
              <a:rPr lang="en-US" sz="2400" dirty="0">
                <a:solidFill>
                  <a:srgbClr val="C00000"/>
                </a:solidFill>
                <a:latin typeface="+mn-lt"/>
              </a:rPr>
              <a:t>requiring development of parallel roads or cross access easements </a:t>
            </a:r>
            <a:r>
              <a:rPr lang="en-US" sz="2400" dirty="0">
                <a:latin typeface="+mn-lt"/>
              </a:rPr>
              <a:t>to connect developments as they are permitted along major roadways.</a:t>
            </a:r>
          </a:p>
        </p:txBody>
      </p:sp>
      <p:sp>
        <p:nvSpPr>
          <p:cNvPr id="2" name="Slide Number Placeholder 1">
            <a:extLst>
              <a:ext uri="{FF2B5EF4-FFF2-40B4-BE49-F238E27FC236}">
                <a16:creationId xmlns:a16="http://schemas.microsoft.com/office/drawing/2014/main" id="{C7B84289-CCE9-A35F-8187-F15B65D0BBD4}"/>
              </a:ext>
            </a:extLst>
          </p:cNvPr>
          <p:cNvSpPr>
            <a:spLocks noGrp="1"/>
          </p:cNvSpPr>
          <p:nvPr>
            <p:ph type="sldNum" sz="quarter" idx="12"/>
          </p:nvPr>
        </p:nvSpPr>
        <p:spPr/>
        <p:txBody>
          <a:bodyPr/>
          <a:lstStyle/>
          <a:p>
            <a:fld id="{0F5EC011-0DA0-DB45-996E-85C7F379AB45}" type="slidenum">
              <a:rPr lang="en-US" smtClean="0"/>
              <a:t>20</a:t>
            </a:fld>
            <a:endParaRPr lang="en-US"/>
          </a:p>
        </p:txBody>
      </p:sp>
      <p:pic>
        <p:nvPicPr>
          <p:cNvPr id="5" name="Picture 2"/>
          <p:cNvPicPr>
            <a:picLocks noChangeAspect="1" noChangeArrowheads="1"/>
          </p:cNvPicPr>
          <p:nvPr/>
        </p:nvPicPr>
        <p:blipFill>
          <a:blip r:embed="rId3"/>
          <a:srcRect t="6298"/>
          <a:stretch>
            <a:fillRect/>
          </a:stretch>
        </p:blipFill>
        <p:spPr bwMode="auto">
          <a:xfrm>
            <a:off x="2090739" y="3429000"/>
            <a:ext cx="7143121" cy="2859196"/>
          </a:xfrm>
          <a:prstGeom prst="round2Diag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normAutofit/>
          </a:bodyPr>
          <a:lstStyle/>
          <a:p>
            <a:r>
              <a:rPr lang="en-US" dirty="0"/>
              <a:t>Land Development Regulations</a:t>
            </a:r>
            <a:endParaRPr lang="en-US" sz="2800" dirty="0"/>
          </a:p>
        </p:txBody>
      </p:sp>
      <p:sp>
        <p:nvSpPr>
          <p:cNvPr id="6" name="Slide Number Placeholder 5">
            <a:extLst>
              <a:ext uri="{FF2B5EF4-FFF2-40B4-BE49-F238E27FC236}">
                <a16:creationId xmlns:a16="http://schemas.microsoft.com/office/drawing/2014/main" id="{5B8F5D50-500F-4761-58A2-E69A984EB1D0}"/>
              </a:ext>
            </a:extLst>
          </p:cNvPr>
          <p:cNvSpPr>
            <a:spLocks noGrp="1"/>
          </p:cNvSpPr>
          <p:nvPr>
            <p:ph type="sldNum" sz="quarter" idx="12"/>
          </p:nvPr>
        </p:nvSpPr>
        <p:spPr/>
        <p:txBody>
          <a:bodyPr/>
          <a:lstStyle/>
          <a:p>
            <a:fld id="{0F5EC011-0DA0-DB45-996E-85C7F379AB45}" type="slidenum">
              <a:rPr lang="en-US" smtClean="0"/>
              <a:t>21</a:t>
            </a:fld>
            <a:endParaRPr lang="en-US" dirty="0"/>
          </a:p>
        </p:txBody>
      </p:sp>
      <p:sp>
        <p:nvSpPr>
          <p:cNvPr id="236547" name="Rectangle 3"/>
          <p:cNvSpPr>
            <a:spLocks noChangeArrowheads="1"/>
          </p:cNvSpPr>
          <p:nvPr/>
        </p:nvSpPr>
        <p:spPr bwMode="auto">
          <a:xfrm>
            <a:off x="4597660" y="1727390"/>
            <a:ext cx="4670425" cy="1962150"/>
          </a:xfrm>
          <a:prstGeom prst="rect">
            <a:avLst/>
          </a:prstGeom>
          <a:solidFill>
            <a:srgbClr val="00B000"/>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548" name="Line 4"/>
          <p:cNvSpPr>
            <a:spLocks noChangeShapeType="1"/>
          </p:cNvSpPr>
          <p:nvPr/>
        </p:nvSpPr>
        <p:spPr bwMode="auto">
          <a:xfrm>
            <a:off x="6005773" y="3837179"/>
            <a:ext cx="1587" cy="151765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defTabSz="457200">
              <a:defRPr/>
            </a:pPr>
            <a:endParaRPr lang="en-US">
              <a:ln>
                <a:solidFill>
                  <a:prstClr val="white"/>
                </a:solidFill>
              </a:ln>
              <a:solidFill>
                <a:prstClr val="black"/>
              </a:solidFill>
              <a:latin typeface="Calibri"/>
            </a:endParaRPr>
          </a:p>
        </p:txBody>
      </p:sp>
      <p:sp>
        <p:nvSpPr>
          <p:cNvPr id="236549" name="Line 5"/>
          <p:cNvSpPr>
            <a:spLocks noChangeShapeType="1"/>
          </p:cNvSpPr>
          <p:nvPr/>
        </p:nvSpPr>
        <p:spPr bwMode="auto">
          <a:xfrm>
            <a:off x="6896359" y="3837179"/>
            <a:ext cx="1588" cy="151765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defTabSz="457200">
              <a:defRPr/>
            </a:pPr>
            <a:endParaRPr lang="en-US">
              <a:ln>
                <a:solidFill>
                  <a:prstClr val="white"/>
                </a:solidFill>
              </a:ln>
              <a:solidFill>
                <a:prstClr val="black"/>
              </a:solidFill>
              <a:latin typeface="Calibri"/>
            </a:endParaRPr>
          </a:p>
        </p:txBody>
      </p:sp>
      <p:sp>
        <p:nvSpPr>
          <p:cNvPr id="236550" name="Line 6"/>
          <p:cNvSpPr>
            <a:spLocks noChangeShapeType="1"/>
          </p:cNvSpPr>
          <p:nvPr/>
        </p:nvSpPr>
        <p:spPr bwMode="auto">
          <a:xfrm>
            <a:off x="7402773" y="1727392"/>
            <a:ext cx="1587" cy="3611563"/>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defTabSz="457200">
              <a:defRPr/>
            </a:pPr>
            <a:endParaRPr lang="en-US">
              <a:solidFill>
                <a:prstClr val="black"/>
              </a:solidFill>
              <a:latin typeface="Calibri"/>
            </a:endParaRPr>
          </a:p>
        </p:txBody>
      </p:sp>
      <p:sp>
        <p:nvSpPr>
          <p:cNvPr id="236551" name="Line 7"/>
          <p:cNvSpPr>
            <a:spLocks noChangeShapeType="1"/>
          </p:cNvSpPr>
          <p:nvPr/>
        </p:nvSpPr>
        <p:spPr bwMode="auto">
          <a:xfrm>
            <a:off x="6505834" y="3837179"/>
            <a:ext cx="1588" cy="151765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defTabSz="457200">
              <a:defRPr/>
            </a:pPr>
            <a:endParaRPr lang="en-US">
              <a:ln>
                <a:solidFill>
                  <a:prstClr val="white"/>
                </a:solidFill>
              </a:ln>
              <a:solidFill>
                <a:prstClr val="black"/>
              </a:solidFill>
              <a:latin typeface="Calibri"/>
            </a:endParaRPr>
          </a:p>
        </p:txBody>
      </p:sp>
      <p:sp>
        <p:nvSpPr>
          <p:cNvPr id="236552" name="Line 8"/>
          <p:cNvSpPr>
            <a:spLocks noChangeShapeType="1"/>
          </p:cNvSpPr>
          <p:nvPr/>
        </p:nvSpPr>
        <p:spPr bwMode="auto">
          <a:xfrm>
            <a:off x="7801234" y="3860992"/>
            <a:ext cx="1588" cy="1477963"/>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defTabSz="457200">
              <a:defRPr/>
            </a:pPr>
            <a:endParaRPr lang="en-US">
              <a:solidFill>
                <a:prstClr val="black"/>
              </a:solidFill>
              <a:latin typeface="Calibri"/>
            </a:endParaRPr>
          </a:p>
        </p:txBody>
      </p:sp>
      <p:sp>
        <p:nvSpPr>
          <p:cNvPr id="236553" name="Line 9"/>
          <p:cNvSpPr>
            <a:spLocks noChangeShapeType="1"/>
          </p:cNvSpPr>
          <p:nvPr/>
        </p:nvSpPr>
        <p:spPr bwMode="auto">
          <a:xfrm>
            <a:off x="8079047" y="1727392"/>
            <a:ext cx="1587" cy="1846263"/>
          </a:xfrm>
          <a:prstGeom prst="line">
            <a:avLst/>
          </a:prstGeom>
          <a:noFill/>
          <a:ln w="12700">
            <a:solidFill>
              <a:schemeClr val="bg1"/>
            </a:solidFill>
            <a:prstDash val="dashDot"/>
            <a:round/>
            <a:headEnd/>
            <a:tailEnd/>
          </a:ln>
        </p:spPr>
        <p:txBody>
          <a:bodyPr/>
          <a:lstStyle/>
          <a:p>
            <a:pPr defTabSz="457200">
              <a:defRPr/>
            </a:pPr>
            <a:endParaRPr lang="en-US">
              <a:solidFill>
                <a:prstClr val="black"/>
              </a:solidFill>
              <a:latin typeface="Calibri"/>
            </a:endParaRPr>
          </a:p>
        </p:txBody>
      </p:sp>
      <p:sp>
        <p:nvSpPr>
          <p:cNvPr id="236554" name="Line 10"/>
          <p:cNvSpPr>
            <a:spLocks noChangeShapeType="1"/>
          </p:cNvSpPr>
          <p:nvPr/>
        </p:nvSpPr>
        <p:spPr bwMode="auto">
          <a:xfrm>
            <a:off x="5115184" y="3837179"/>
            <a:ext cx="1588" cy="151765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defTabSz="457200">
              <a:defRPr/>
            </a:pPr>
            <a:endParaRPr lang="en-US">
              <a:ln>
                <a:solidFill>
                  <a:prstClr val="white"/>
                </a:solidFill>
              </a:ln>
              <a:solidFill>
                <a:prstClr val="black"/>
              </a:solidFill>
              <a:latin typeface="Calibri"/>
            </a:endParaRPr>
          </a:p>
        </p:txBody>
      </p:sp>
      <p:sp>
        <p:nvSpPr>
          <p:cNvPr id="236555" name="Line 11"/>
          <p:cNvSpPr>
            <a:spLocks noChangeShapeType="1"/>
          </p:cNvSpPr>
          <p:nvPr/>
        </p:nvSpPr>
        <p:spPr bwMode="auto">
          <a:xfrm>
            <a:off x="4724659" y="3837179"/>
            <a:ext cx="1588" cy="151765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defTabSz="457200">
              <a:defRPr/>
            </a:pPr>
            <a:endParaRPr lang="en-US">
              <a:ln>
                <a:solidFill>
                  <a:prstClr val="white"/>
                </a:solidFill>
              </a:ln>
              <a:solidFill>
                <a:prstClr val="black"/>
              </a:solidFill>
              <a:latin typeface="Calibri"/>
            </a:endParaRPr>
          </a:p>
        </p:txBody>
      </p:sp>
      <p:sp>
        <p:nvSpPr>
          <p:cNvPr id="236556" name="Line 12"/>
          <p:cNvSpPr>
            <a:spLocks noChangeShapeType="1"/>
          </p:cNvSpPr>
          <p:nvPr/>
        </p:nvSpPr>
        <p:spPr bwMode="auto">
          <a:xfrm>
            <a:off x="5618423" y="3837179"/>
            <a:ext cx="1587" cy="151765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defTabSz="457200">
              <a:defRPr/>
            </a:pPr>
            <a:endParaRPr lang="en-US">
              <a:ln>
                <a:solidFill>
                  <a:prstClr val="white"/>
                </a:solidFill>
              </a:ln>
              <a:solidFill>
                <a:prstClr val="black"/>
              </a:solidFill>
              <a:latin typeface="Calibri"/>
            </a:endParaRPr>
          </a:p>
        </p:txBody>
      </p:sp>
      <p:sp>
        <p:nvSpPr>
          <p:cNvPr id="236557" name="Line 13"/>
          <p:cNvSpPr>
            <a:spLocks noChangeShapeType="1"/>
          </p:cNvSpPr>
          <p:nvPr/>
        </p:nvSpPr>
        <p:spPr bwMode="auto">
          <a:xfrm>
            <a:off x="4600834" y="2279840"/>
            <a:ext cx="1588" cy="1517650"/>
          </a:xfrm>
          <a:prstGeom prst="line">
            <a:avLst/>
          </a:prstGeom>
          <a:noFill/>
          <a:ln w="12700">
            <a:solidFill>
              <a:schemeClr val="bg2"/>
            </a:solidFill>
            <a:prstDash val="dashDot"/>
            <a:round/>
            <a:headEnd/>
            <a:tailEnd/>
          </a:ln>
        </p:spPr>
        <p:txBody>
          <a:bodyPr/>
          <a:lstStyle/>
          <a:p>
            <a:pPr defTabSz="457200">
              <a:defRPr/>
            </a:pPr>
            <a:endParaRPr lang="en-US">
              <a:solidFill>
                <a:prstClr val="black"/>
              </a:solidFill>
              <a:latin typeface="Calibri"/>
            </a:endParaRPr>
          </a:p>
        </p:txBody>
      </p:sp>
      <p:sp>
        <p:nvSpPr>
          <p:cNvPr id="236558" name="Line 14"/>
          <p:cNvSpPr>
            <a:spLocks noChangeShapeType="1"/>
          </p:cNvSpPr>
          <p:nvPr/>
        </p:nvSpPr>
        <p:spPr bwMode="auto">
          <a:xfrm>
            <a:off x="2070359" y="2267141"/>
            <a:ext cx="15875" cy="1746250"/>
          </a:xfrm>
          <a:prstGeom prst="line">
            <a:avLst/>
          </a:prstGeom>
          <a:noFill/>
          <a:ln w="12700">
            <a:solidFill>
              <a:schemeClr val="bg1"/>
            </a:solidFill>
            <a:prstDash val="dashDot"/>
            <a:round/>
            <a:headEnd/>
            <a:tailEnd/>
          </a:ln>
        </p:spPr>
        <p:txBody>
          <a:bodyPr/>
          <a:lstStyle/>
          <a:p>
            <a:pPr defTabSz="457200">
              <a:defRPr/>
            </a:pPr>
            <a:endParaRPr lang="en-US">
              <a:solidFill>
                <a:prstClr val="black"/>
              </a:solidFill>
              <a:latin typeface="Calibri"/>
            </a:endParaRPr>
          </a:p>
        </p:txBody>
      </p:sp>
      <p:sp>
        <p:nvSpPr>
          <p:cNvPr id="236559" name="Line 15"/>
          <p:cNvSpPr>
            <a:spLocks noChangeShapeType="1"/>
          </p:cNvSpPr>
          <p:nvPr/>
        </p:nvSpPr>
        <p:spPr bwMode="auto">
          <a:xfrm>
            <a:off x="4224598" y="3837179"/>
            <a:ext cx="1587" cy="151765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defTabSz="457200">
              <a:defRPr/>
            </a:pPr>
            <a:endParaRPr lang="en-US">
              <a:ln>
                <a:solidFill>
                  <a:prstClr val="white"/>
                </a:solidFill>
              </a:ln>
              <a:solidFill>
                <a:prstClr val="black"/>
              </a:solidFill>
              <a:latin typeface="Calibri"/>
            </a:endParaRPr>
          </a:p>
        </p:txBody>
      </p:sp>
      <p:sp>
        <p:nvSpPr>
          <p:cNvPr id="236560" name="Line 16"/>
          <p:cNvSpPr>
            <a:spLocks noChangeShapeType="1"/>
          </p:cNvSpPr>
          <p:nvPr/>
        </p:nvSpPr>
        <p:spPr bwMode="auto">
          <a:xfrm>
            <a:off x="3335598" y="3837179"/>
            <a:ext cx="1587" cy="1517650"/>
          </a:xfrm>
          <a:prstGeom prst="line">
            <a:avLst/>
          </a:prstGeom>
          <a:noFill/>
          <a:ln w="0">
            <a:solidFill>
              <a:srgbClr val="FFFFFF"/>
            </a:solidFill>
            <a:round/>
            <a:headEnd/>
            <a:tailEnd/>
          </a:ln>
        </p:spPr>
        <p:txBody>
          <a:bodyPr/>
          <a:lstStyle/>
          <a:p>
            <a:pPr defTabSz="457200">
              <a:defRPr/>
            </a:pPr>
            <a:endParaRPr lang="en-US">
              <a:solidFill>
                <a:prstClr val="black"/>
              </a:solidFill>
              <a:latin typeface="Calibri"/>
            </a:endParaRPr>
          </a:p>
        </p:txBody>
      </p:sp>
      <p:sp>
        <p:nvSpPr>
          <p:cNvPr id="236561" name="Line 17"/>
          <p:cNvSpPr>
            <a:spLocks noChangeShapeType="1"/>
          </p:cNvSpPr>
          <p:nvPr/>
        </p:nvSpPr>
        <p:spPr bwMode="auto">
          <a:xfrm>
            <a:off x="2916498" y="3837179"/>
            <a:ext cx="1587" cy="151765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defTabSz="457200">
              <a:defRPr/>
            </a:pPr>
            <a:endParaRPr lang="en-US">
              <a:ln>
                <a:solidFill>
                  <a:prstClr val="white"/>
                </a:solidFill>
              </a:ln>
              <a:solidFill>
                <a:prstClr val="black"/>
              </a:solidFill>
              <a:latin typeface="Calibri"/>
            </a:endParaRPr>
          </a:p>
        </p:txBody>
      </p:sp>
      <p:sp>
        <p:nvSpPr>
          <p:cNvPr id="236562" name="Line 18"/>
          <p:cNvSpPr>
            <a:spLocks noChangeShapeType="1"/>
          </p:cNvSpPr>
          <p:nvPr/>
        </p:nvSpPr>
        <p:spPr bwMode="auto">
          <a:xfrm>
            <a:off x="3838834" y="3837179"/>
            <a:ext cx="1588" cy="1517650"/>
          </a:xfrm>
          <a:prstGeom prst="line">
            <a:avLst/>
          </a:prstGeom>
          <a:noFill/>
          <a:ln w="0">
            <a:solidFill>
              <a:srgbClr val="FFFFFF"/>
            </a:solidFill>
            <a:round/>
            <a:headEnd/>
            <a:tailEnd/>
          </a:ln>
        </p:spPr>
        <p:txBody>
          <a:bodyPr/>
          <a:lstStyle/>
          <a:p>
            <a:pPr defTabSz="457200">
              <a:defRPr/>
            </a:pPr>
            <a:endParaRPr lang="en-US">
              <a:solidFill>
                <a:prstClr val="black"/>
              </a:solidFill>
              <a:latin typeface="Calibri"/>
            </a:endParaRPr>
          </a:p>
        </p:txBody>
      </p:sp>
      <p:sp>
        <p:nvSpPr>
          <p:cNvPr id="236563" name="Line 19"/>
          <p:cNvSpPr>
            <a:spLocks noChangeShapeType="1"/>
          </p:cNvSpPr>
          <p:nvPr/>
        </p:nvSpPr>
        <p:spPr bwMode="auto">
          <a:xfrm>
            <a:off x="6648708" y="1727392"/>
            <a:ext cx="1588" cy="2041525"/>
          </a:xfrm>
          <a:prstGeom prst="line">
            <a:avLst/>
          </a:prstGeom>
          <a:noFill/>
          <a:ln w="12700">
            <a:solidFill>
              <a:schemeClr val="bg1"/>
            </a:solidFill>
            <a:prstDash val="dashDot"/>
            <a:round/>
            <a:headEnd/>
            <a:tailEnd/>
          </a:ln>
        </p:spPr>
        <p:txBody>
          <a:bodyPr/>
          <a:lstStyle/>
          <a:p>
            <a:pPr defTabSz="457200">
              <a:defRPr/>
            </a:pPr>
            <a:endParaRPr lang="en-US">
              <a:solidFill>
                <a:prstClr val="black"/>
              </a:solidFill>
              <a:latin typeface="Calibri"/>
            </a:endParaRPr>
          </a:p>
        </p:txBody>
      </p:sp>
      <p:sp>
        <p:nvSpPr>
          <p:cNvPr id="236564" name="Freeform 20"/>
          <p:cNvSpPr>
            <a:spLocks/>
          </p:cNvSpPr>
          <p:nvPr/>
        </p:nvSpPr>
        <p:spPr bwMode="auto">
          <a:xfrm>
            <a:off x="2092585" y="4080067"/>
            <a:ext cx="1762125" cy="1878013"/>
          </a:xfrm>
          <a:custGeom>
            <a:avLst/>
            <a:gdLst/>
            <a:ahLst/>
            <a:cxnLst>
              <a:cxn ang="0">
                <a:pos x="0" y="524"/>
              </a:cxn>
              <a:cxn ang="0">
                <a:pos x="0" y="1183"/>
              </a:cxn>
              <a:cxn ang="0">
                <a:pos x="1110" y="1183"/>
              </a:cxn>
              <a:cxn ang="0">
                <a:pos x="1110" y="766"/>
              </a:cxn>
              <a:cxn ang="0">
                <a:pos x="1110" y="4"/>
              </a:cxn>
              <a:cxn ang="0">
                <a:pos x="797" y="0"/>
              </a:cxn>
              <a:cxn ang="0">
                <a:pos x="791" y="524"/>
              </a:cxn>
              <a:cxn ang="0">
                <a:pos x="0" y="524"/>
              </a:cxn>
            </a:cxnLst>
            <a:rect l="0" t="0" r="r" b="b"/>
            <a:pathLst>
              <a:path w="1110" h="1183">
                <a:moveTo>
                  <a:pt x="0" y="524"/>
                </a:moveTo>
                <a:lnTo>
                  <a:pt x="0" y="1183"/>
                </a:lnTo>
                <a:lnTo>
                  <a:pt x="1110" y="1183"/>
                </a:lnTo>
                <a:lnTo>
                  <a:pt x="1110" y="766"/>
                </a:lnTo>
                <a:lnTo>
                  <a:pt x="1110" y="4"/>
                </a:lnTo>
                <a:lnTo>
                  <a:pt x="797" y="0"/>
                </a:lnTo>
                <a:lnTo>
                  <a:pt x="791" y="524"/>
                </a:lnTo>
                <a:lnTo>
                  <a:pt x="0" y="524"/>
                </a:lnTo>
                <a:close/>
              </a:path>
            </a:pathLst>
          </a:custGeom>
          <a:solidFill>
            <a:srgbClr val="CC0000"/>
          </a:solidFill>
          <a:ln w="0">
            <a:solidFill>
              <a:srgbClr val="000000"/>
            </a:solidFill>
            <a:prstDash val="solid"/>
            <a:round/>
            <a:headEnd/>
            <a:tailEnd/>
          </a:ln>
        </p:spPr>
        <p:txBody>
          <a:bodyPr/>
          <a:lstStyle/>
          <a:p>
            <a:pPr defTabSz="457200">
              <a:defRPr/>
            </a:pPr>
            <a:endParaRPr lang="en-US">
              <a:solidFill>
                <a:prstClr val="white"/>
              </a:solidFill>
              <a:latin typeface="Calibri"/>
            </a:endParaRPr>
          </a:p>
        </p:txBody>
      </p:sp>
      <p:sp>
        <p:nvSpPr>
          <p:cNvPr id="236565" name="Rectangle 21"/>
          <p:cNvSpPr>
            <a:spLocks noChangeArrowheads="1"/>
          </p:cNvSpPr>
          <p:nvPr/>
        </p:nvSpPr>
        <p:spPr bwMode="auto">
          <a:xfrm>
            <a:off x="2084647" y="3573653"/>
            <a:ext cx="8408987" cy="506412"/>
          </a:xfrm>
          <a:prstGeom prst="rect">
            <a:avLst/>
          </a:prstGeom>
          <a:solidFill>
            <a:srgbClr val="000000"/>
          </a:solidFill>
          <a:ln w="0">
            <a:solidFill>
              <a:srgbClr val="FFFFFF"/>
            </a:solidFill>
            <a:miter lim="800000"/>
            <a:headEnd/>
            <a:tailEnd/>
          </a:ln>
        </p:spPr>
        <p:txBody>
          <a:bodyPr/>
          <a:lstStyle/>
          <a:p>
            <a:pPr defTabSz="457200">
              <a:defRPr/>
            </a:pPr>
            <a:endParaRPr lang="en-US">
              <a:solidFill>
                <a:prstClr val="black"/>
              </a:solidFill>
              <a:latin typeface="Calibri"/>
            </a:endParaRPr>
          </a:p>
        </p:txBody>
      </p:sp>
      <p:sp>
        <p:nvSpPr>
          <p:cNvPr id="236566" name="Freeform 22"/>
          <p:cNvSpPr>
            <a:spLocks/>
          </p:cNvSpPr>
          <p:nvPr/>
        </p:nvSpPr>
        <p:spPr bwMode="auto">
          <a:xfrm>
            <a:off x="8937885" y="1820826"/>
            <a:ext cx="638175" cy="4078288"/>
          </a:xfrm>
          <a:custGeom>
            <a:avLst/>
            <a:gdLst/>
            <a:ahLst/>
            <a:cxnLst>
              <a:cxn ang="0">
                <a:pos x="0" y="2569"/>
              </a:cxn>
              <a:cxn ang="0">
                <a:pos x="398" y="2498"/>
              </a:cxn>
              <a:cxn ang="0">
                <a:pos x="402" y="0"/>
              </a:cxn>
              <a:cxn ang="0">
                <a:pos x="0" y="0"/>
              </a:cxn>
              <a:cxn ang="0">
                <a:pos x="0" y="2569"/>
              </a:cxn>
            </a:cxnLst>
            <a:rect l="0" t="0" r="r" b="b"/>
            <a:pathLst>
              <a:path w="402" h="2569">
                <a:moveTo>
                  <a:pt x="0" y="2569"/>
                </a:moveTo>
                <a:lnTo>
                  <a:pt x="398" y="2498"/>
                </a:lnTo>
                <a:lnTo>
                  <a:pt x="402" y="0"/>
                </a:lnTo>
                <a:lnTo>
                  <a:pt x="0" y="0"/>
                </a:lnTo>
                <a:lnTo>
                  <a:pt x="0" y="2569"/>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567" name="Line 23"/>
          <p:cNvSpPr>
            <a:spLocks noChangeShapeType="1"/>
          </p:cNvSpPr>
          <p:nvPr/>
        </p:nvSpPr>
        <p:spPr bwMode="auto">
          <a:xfrm flipV="1">
            <a:off x="8937884" y="1814476"/>
            <a:ext cx="1588" cy="4167188"/>
          </a:xfrm>
          <a:prstGeom prst="line">
            <a:avLst/>
          </a:prstGeom>
          <a:noFill/>
          <a:ln w="0">
            <a:solidFill>
              <a:srgbClr val="FFFFFF"/>
            </a:solidFill>
            <a:round/>
            <a:headEnd/>
            <a:tailEnd/>
          </a:ln>
        </p:spPr>
        <p:txBody>
          <a:bodyPr/>
          <a:lstStyle/>
          <a:p>
            <a:pPr defTabSz="457200">
              <a:defRPr/>
            </a:pPr>
            <a:endParaRPr lang="en-US">
              <a:solidFill>
                <a:prstClr val="black"/>
              </a:solidFill>
              <a:latin typeface="Calibri"/>
            </a:endParaRPr>
          </a:p>
        </p:txBody>
      </p:sp>
      <p:sp>
        <p:nvSpPr>
          <p:cNvPr id="236568" name="Line 24"/>
          <p:cNvSpPr>
            <a:spLocks noChangeShapeType="1"/>
          </p:cNvSpPr>
          <p:nvPr/>
        </p:nvSpPr>
        <p:spPr bwMode="auto">
          <a:xfrm flipV="1">
            <a:off x="9580823" y="1814477"/>
            <a:ext cx="1587" cy="3827463"/>
          </a:xfrm>
          <a:prstGeom prst="line">
            <a:avLst/>
          </a:prstGeom>
          <a:noFill/>
          <a:ln w="0">
            <a:solidFill>
              <a:srgbClr val="FFFFFF"/>
            </a:solidFill>
            <a:round/>
            <a:headEnd/>
            <a:tailEnd/>
          </a:ln>
        </p:spPr>
        <p:txBody>
          <a:bodyPr/>
          <a:lstStyle/>
          <a:p>
            <a:pPr defTabSz="457200">
              <a:defRPr/>
            </a:pPr>
            <a:endParaRPr lang="en-US">
              <a:solidFill>
                <a:prstClr val="black"/>
              </a:solidFill>
              <a:latin typeface="Calibri"/>
            </a:endParaRPr>
          </a:p>
        </p:txBody>
      </p:sp>
      <p:sp>
        <p:nvSpPr>
          <p:cNvPr id="236569" name="Line 25"/>
          <p:cNvSpPr>
            <a:spLocks noChangeShapeType="1"/>
          </p:cNvSpPr>
          <p:nvPr/>
        </p:nvSpPr>
        <p:spPr bwMode="auto">
          <a:xfrm flipV="1">
            <a:off x="9261734" y="1814477"/>
            <a:ext cx="1588" cy="3827463"/>
          </a:xfrm>
          <a:prstGeom prst="line">
            <a:avLst/>
          </a:prstGeom>
          <a:noFill/>
          <a:ln w="0">
            <a:solidFill>
              <a:srgbClr val="FFFF00"/>
            </a:solidFill>
            <a:prstDash val="lgDash"/>
            <a:round/>
            <a:headEnd/>
            <a:tailEnd/>
          </a:ln>
        </p:spPr>
        <p:txBody>
          <a:bodyPr/>
          <a:lstStyle/>
          <a:p>
            <a:pPr defTabSz="457200">
              <a:defRPr/>
            </a:pPr>
            <a:endParaRPr lang="en-US">
              <a:solidFill>
                <a:prstClr val="black"/>
              </a:solidFill>
              <a:latin typeface="Calibri"/>
            </a:endParaRPr>
          </a:p>
        </p:txBody>
      </p:sp>
      <p:sp>
        <p:nvSpPr>
          <p:cNvPr id="236570" name="Line 26"/>
          <p:cNvSpPr>
            <a:spLocks noChangeShapeType="1"/>
          </p:cNvSpPr>
          <p:nvPr/>
        </p:nvSpPr>
        <p:spPr bwMode="auto">
          <a:xfrm>
            <a:off x="2084647" y="3827654"/>
            <a:ext cx="8459787" cy="1587"/>
          </a:xfrm>
          <a:prstGeom prst="line">
            <a:avLst/>
          </a:prstGeom>
          <a:noFill/>
          <a:ln w="0">
            <a:solidFill>
              <a:srgbClr val="FFFF00"/>
            </a:solidFill>
            <a:prstDash val="lgDash"/>
            <a:round/>
            <a:headEnd/>
            <a:tailEnd/>
          </a:ln>
        </p:spPr>
        <p:txBody>
          <a:bodyPr/>
          <a:lstStyle/>
          <a:p>
            <a:pPr defTabSz="457200">
              <a:defRPr/>
            </a:pPr>
            <a:endParaRPr lang="en-US">
              <a:solidFill>
                <a:prstClr val="black"/>
              </a:solidFill>
              <a:latin typeface="Calibri"/>
            </a:endParaRPr>
          </a:p>
        </p:txBody>
      </p:sp>
      <p:sp>
        <p:nvSpPr>
          <p:cNvPr id="236571" name="Freeform 27"/>
          <p:cNvSpPr>
            <a:spLocks/>
          </p:cNvSpPr>
          <p:nvPr/>
        </p:nvSpPr>
        <p:spPr bwMode="auto">
          <a:xfrm>
            <a:off x="8782309" y="4059428"/>
            <a:ext cx="185739" cy="146050"/>
          </a:xfrm>
          <a:custGeom>
            <a:avLst/>
            <a:gdLst/>
            <a:ahLst/>
            <a:cxnLst>
              <a:cxn ang="0">
                <a:pos x="0" y="0"/>
              </a:cxn>
              <a:cxn ang="0">
                <a:pos x="115" y="0"/>
              </a:cxn>
              <a:cxn ang="0">
                <a:pos x="117" y="92"/>
              </a:cxn>
              <a:cxn ang="0">
                <a:pos x="117" y="90"/>
              </a:cxn>
              <a:cxn ang="0">
                <a:pos x="115" y="86"/>
              </a:cxn>
              <a:cxn ang="0">
                <a:pos x="110" y="69"/>
              </a:cxn>
              <a:cxn ang="0">
                <a:pos x="98" y="48"/>
              </a:cxn>
              <a:cxn ang="0">
                <a:pos x="81" y="29"/>
              </a:cxn>
              <a:cxn ang="0">
                <a:pos x="56" y="15"/>
              </a:cxn>
              <a:cxn ang="0">
                <a:pos x="29" y="5"/>
              </a:cxn>
              <a:cxn ang="0">
                <a:pos x="8" y="2"/>
              </a:cxn>
              <a:cxn ang="0">
                <a:pos x="2" y="0"/>
              </a:cxn>
              <a:cxn ang="0">
                <a:pos x="0" y="0"/>
              </a:cxn>
            </a:cxnLst>
            <a:rect l="0" t="0" r="r" b="b"/>
            <a:pathLst>
              <a:path w="117" h="92">
                <a:moveTo>
                  <a:pt x="0" y="0"/>
                </a:moveTo>
                <a:lnTo>
                  <a:pt x="115" y="0"/>
                </a:lnTo>
                <a:lnTo>
                  <a:pt x="117" y="92"/>
                </a:lnTo>
                <a:lnTo>
                  <a:pt x="117" y="90"/>
                </a:lnTo>
                <a:lnTo>
                  <a:pt x="115" y="86"/>
                </a:lnTo>
                <a:lnTo>
                  <a:pt x="110" y="69"/>
                </a:lnTo>
                <a:lnTo>
                  <a:pt x="98" y="48"/>
                </a:lnTo>
                <a:lnTo>
                  <a:pt x="81" y="29"/>
                </a:lnTo>
                <a:lnTo>
                  <a:pt x="56" y="15"/>
                </a:lnTo>
                <a:lnTo>
                  <a:pt x="29" y="5"/>
                </a:lnTo>
                <a:lnTo>
                  <a:pt x="8" y="2"/>
                </a:lnTo>
                <a:lnTo>
                  <a:pt x="2" y="0"/>
                </a:lnTo>
                <a:lnTo>
                  <a:pt x="0" y="0"/>
                </a:lnTo>
                <a:close/>
              </a:path>
            </a:pathLst>
          </a:custGeom>
          <a:solidFill>
            <a:srgbClr val="000000"/>
          </a:solidFill>
          <a:ln w="0">
            <a:solidFill>
              <a:srgbClr val="000000"/>
            </a:solidFill>
            <a:prstDash val="solid"/>
            <a:round/>
            <a:headEnd/>
            <a:tailEnd/>
          </a:ln>
        </p:spPr>
        <p:txBody>
          <a:bodyPr/>
          <a:lstStyle/>
          <a:p>
            <a:pPr defTabSz="457200">
              <a:defRPr/>
            </a:pPr>
            <a:endParaRPr lang="en-US">
              <a:solidFill>
                <a:prstClr val="black"/>
              </a:solidFill>
              <a:latin typeface="Calibri"/>
            </a:endParaRPr>
          </a:p>
        </p:txBody>
      </p:sp>
      <p:sp>
        <p:nvSpPr>
          <p:cNvPr id="236572" name="Freeform 28"/>
          <p:cNvSpPr>
            <a:spLocks/>
          </p:cNvSpPr>
          <p:nvPr/>
        </p:nvSpPr>
        <p:spPr bwMode="auto">
          <a:xfrm>
            <a:off x="8745797" y="3440303"/>
            <a:ext cx="222251" cy="146050"/>
          </a:xfrm>
          <a:custGeom>
            <a:avLst/>
            <a:gdLst/>
            <a:ahLst/>
            <a:cxnLst>
              <a:cxn ang="0">
                <a:pos x="0" y="92"/>
              </a:cxn>
              <a:cxn ang="0">
                <a:pos x="137" y="92"/>
              </a:cxn>
              <a:cxn ang="0">
                <a:pos x="140" y="0"/>
              </a:cxn>
              <a:cxn ang="0">
                <a:pos x="140" y="2"/>
              </a:cxn>
              <a:cxn ang="0">
                <a:pos x="138" y="8"/>
              </a:cxn>
              <a:cxn ang="0">
                <a:pos x="131" y="25"/>
              </a:cxn>
              <a:cxn ang="0">
                <a:pos x="117" y="46"/>
              </a:cxn>
              <a:cxn ang="0">
                <a:pos x="96" y="65"/>
              </a:cxn>
              <a:cxn ang="0">
                <a:pos x="65" y="79"/>
              </a:cxn>
              <a:cxn ang="0">
                <a:pos x="35" y="88"/>
              </a:cxn>
              <a:cxn ang="0">
                <a:pos x="21" y="90"/>
              </a:cxn>
              <a:cxn ang="0">
                <a:pos x="10" y="92"/>
              </a:cxn>
              <a:cxn ang="0">
                <a:pos x="0" y="92"/>
              </a:cxn>
            </a:cxnLst>
            <a:rect l="0" t="0" r="r" b="b"/>
            <a:pathLst>
              <a:path w="140" h="92">
                <a:moveTo>
                  <a:pt x="0" y="92"/>
                </a:moveTo>
                <a:lnTo>
                  <a:pt x="137" y="92"/>
                </a:lnTo>
                <a:lnTo>
                  <a:pt x="140" y="0"/>
                </a:lnTo>
                <a:lnTo>
                  <a:pt x="140" y="2"/>
                </a:lnTo>
                <a:lnTo>
                  <a:pt x="138" y="8"/>
                </a:lnTo>
                <a:lnTo>
                  <a:pt x="131" y="25"/>
                </a:lnTo>
                <a:lnTo>
                  <a:pt x="117" y="46"/>
                </a:lnTo>
                <a:lnTo>
                  <a:pt x="96" y="65"/>
                </a:lnTo>
                <a:lnTo>
                  <a:pt x="65" y="79"/>
                </a:lnTo>
                <a:lnTo>
                  <a:pt x="35" y="88"/>
                </a:lnTo>
                <a:lnTo>
                  <a:pt x="21" y="90"/>
                </a:lnTo>
                <a:lnTo>
                  <a:pt x="10" y="92"/>
                </a:lnTo>
                <a:lnTo>
                  <a:pt x="0" y="92"/>
                </a:lnTo>
                <a:close/>
              </a:path>
            </a:pathLst>
          </a:custGeom>
          <a:solidFill>
            <a:srgbClr val="000000"/>
          </a:solidFill>
          <a:ln w="0">
            <a:solidFill>
              <a:srgbClr val="000000"/>
            </a:solidFill>
            <a:prstDash val="solid"/>
            <a:round/>
            <a:headEnd/>
            <a:tailEnd/>
          </a:ln>
        </p:spPr>
        <p:txBody>
          <a:bodyPr/>
          <a:lstStyle/>
          <a:p>
            <a:pPr defTabSz="457200">
              <a:defRPr/>
            </a:pPr>
            <a:endParaRPr lang="en-US">
              <a:solidFill>
                <a:prstClr val="black"/>
              </a:solidFill>
              <a:latin typeface="Calibri"/>
            </a:endParaRPr>
          </a:p>
        </p:txBody>
      </p:sp>
      <p:grpSp>
        <p:nvGrpSpPr>
          <p:cNvPr id="2" name="Group 29"/>
          <p:cNvGrpSpPr>
            <a:grpSpLocks/>
          </p:cNvGrpSpPr>
          <p:nvPr/>
        </p:nvGrpSpPr>
        <p:grpSpPr bwMode="auto">
          <a:xfrm>
            <a:off x="5831147" y="1601980"/>
            <a:ext cx="3136900" cy="1069975"/>
            <a:chOff x="2791" y="977"/>
            <a:chExt cx="1976" cy="674"/>
          </a:xfrm>
        </p:grpSpPr>
        <p:sp>
          <p:nvSpPr>
            <p:cNvPr id="236574" name="Freeform 30"/>
            <p:cNvSpPr>
              <a:spLocks/>
            </p:cNvSpPr>
            <p:nvPr/>
          </p:nvSpPr>
          <p:spPr bwMode="auto">
            <a:xfrm>
              <a:off x="2791" y="1056"/>
              <a:ext cx="1969" cy="317"/>
            </a:xfrm>
            <a:custGeom>
              <a:avLst/>
              <a:gdLst/>
              <a:ahLst/>
              <a:cxnLst>
                <a:cxn ang="0">
                  <a:pos x="66" y="0"/>
                </a:cxn>
                <a:cxn ang="0">
                  <a:pos x="66" y="132"/>
                </a:cxn>
                <a:cxn ang="0">
                  <a:pos x="129" y="161"/>
                </a:cxn>
                <a:cxn ang="0">
                  <a:pos x="0" y="180"/>
                </a:cxn>
                <a:cxn ang="0">
                  <a:pos x="70" y="230"/>
                </a:cxn>
                <a:cxn ang="0">
                  <a:pos x="66" y="317"/>
                </a:cxn>
                <a:cxn ang="0">
                  <a:pos x="1969" y="317"/>
                </a:cxn>
                <a:cxn ang="0">
                  <a:pos x="1969" y="0"/>
                </a:cxn>
                <a:cxn ang="0">
                  <a:pos x="66" y="0"/>
                </a:cxn>
              </a:cxnLst>
              <a:rect l="0" t="0" r="r" b="b"/>
              <a:pathLst>
                <a:path w="1969" h="317">
                  <a:moveTo>
                    <a:pt x="66" y="0"/>
                  </a:moveTo>
                  <a:lnTo>
                    <a:pt x="66" y="132"/>
                  </a:lnTo>
                  <a:lnTo>
                    <a:pt x="129" y="161"/>
                  </a:lnTo>
                  <a:lnTo>
                    <a:pt x="0" y="180"/>
                  </a:lnTo>
                  <a:lnTo>
                    <a:pt x="70" y="230"/>
                  </a:lnTo>
                  <a:lnTo>
                    <a:pt x="66" y="317"/>
                  </a:lnTo>
                  <a:lnTo>
                    <a:pt x="1969" y="317"/>
                  </a:lnTo>
                  <a:lnTo>
                    <a:pt x="1969" y="0"/>
                  </a:lnTo>
                  <a:lnTo>
                    <a:pt x="66" y="0"/>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575" name="Rectangle 31"/>
            <p:cNvSpPr>
              <a:spLocks noChangeArrowheads="1"/>
            </p:cNvSpPr>
            <p:nvPr/>
          </p:nvSpPr>
          <p:spPr bwMode="auto">
            <a:xfrm>
              <a:off x="2857" y="1052"/>
              <a:ext cx="1907" cy="8"/>
            </a:xfrm>
            <a:prstGeom prst="rect">
              <a:avLst/>
            </a:prstGeom>
            <a:solidFill>
              <a:srgbClr val="FFFFFF"/>
            </a:solidFill>
            <a:ln w="9525">
              <a:noFill/>
              <a:miter lim="800000"/>
              <a:headEnd/>
              <a:tailEnd/>
            </a:ln>
          </p:spPr>
          <p:txBody>
            <a:bodyPr/>
            <a:lstStyle/>
            <a:p>
              <a:pPr defTabSz="457200">
                <a:defRPr/>
              </a:pPr>
              <a:endParaRPr lang="en-US">
                <a:solidFill>
                  <a:prstClr val="black"/>
                </a:solidFill>
                <a:latin typeface="Calibri"/>
              </a:endParaRPr>
            </a:p>
          </p:txBody>
        </p:sp>
        <p:sp>
          <p:nvSpPr>
            <p:cNvPr id="236576" name="Rectangle 32"/>
            <p:cNvSpPr>
              <a:spLocks noChangeArrowheads="1"/>
            </p:cNvSpPr>
            <p:nvPr/>
          </p:nvSpPr>
          <p:spPr bwMode="auto">
            <a:xfrm>
              <a:off x="2857" y="1371"/>
              <a:ext cx="1907" cy="8"/>
            </a:xfrm>
            <a:prstGeom prst="rect">
              <a:avLst/>
            </a:prstGeom>
            <a:solidFill>
              <a:srgbClr val="FFFFFF"/>
            </a:solidFill>
            <a:ln w="9525">
              <a:noFill/>
              <a:miter lim="800000"/>
              <a:headEnd/>
              <a:tailEnd/>
            </a:ln>
          </p:spPr>
          <p:txBody>
            <a:bodyPr/>
            <a:lstStyle/>
            <a:p>
              <a:pPr defTabSz="457200">
                <a:defRPr/>
              </a:pPr>
              <a:endParaRPr lang="en-US">
                <a:solidFill>
                  <a:prstClr val="black"/>
                </a:solidFill>
                <a:latin typeface="Calibri"/>
              </a:endParaRPr>
            </a:p>
          </p:txBody>
        </p:sp>
        <p:sp>
          <p:nvSpPr>
            <p:cNvPr id="236577" name="Line 33"/>
            <p:cNvSpPr>
              <a:spLocks noChangeShapeType="1"/>
            </p:cNvSpPr>
            <p:nvPr/>
          </p:nvSpPr>
          <p:spPr bwMode="auto">
            <a:xfrm>
              <a:off x="2857" y="1217"/>
              <a:ext cx="1907" cy="1"/>
            </a:xfrm>
            <a:prstGeom prst="line">
              <a:avLst/>
            </a:prstGeom>
            <a:noFill/>
            <a:ln w="0">
              <a:solidFill>
                <a:srgbClr val="FFFF00"/>
              </a:solidFill>
              <a:prstDash val="lgDash"/>
              <a:round/>
              <a:headEnd/>
              <a:tailEnd/>
            </a:ln>
          </p:spPr>
          <p:txBody>
            <a:bodyPr/>
            <a:lstStyle/>
            <a:p>
              <a:pPr defTabSz="457200">
                <a:defRPr/>
              </a:pPr>
              <a:endParaRPr lang="en-US">
                <a:solidFill>
                  <a:prstClr val="black"/>
                </a:solidFill>
                <a:latin typeface="Calibri"/>
              </a:endParaRPr>
            </a:p>
          </p:txBody>
        </p:sp>
        <p:sp>
          <p:nvSpPr>
            <p:cNvPr id="236578" name="Freeform 34"/>
            <p:cNvSpPr>
              <a:spLocks/>
            </p:cNvSpPr>
            <p:nvPr/>
          </p:nvSpPr>
          <p:spPr bwMode="auto">
            <a:xfrm>
              <a:off x="4650" y="977"/>
              <a:ext cx="117" cy="92"/>
            </a:xfrm>
            <a:custGeom>
              <a:avLst/>
              <a:gdLst/>
              <a:ahLst/>
              <a:cxnLst>
                <a:cxn ang="0">
                  <a:pos x="0" y="92"/>
                </a:cxn>
                <a:cxn ang="0">
                  <a:pos x="115" y="92"/>
                </a:cxn>
                <a:cxn ang="0">
                  <a:pos x="117" y="0"/>
                </a:cxn>
                <a:cxn ang="0">
                  <a:pos x="117" y="2"/>
                </a:cxn>
                <a:cxn ang="0">
                  <a:pos x="115" y="6"/>
                </a:cxn>
                <a:cxn ang="0">
                  <a:pos x="110" y="23"/>
                </a:cxn>
                <a:cxn ang="0">
                  <a:pos x="98" y="44"/>
                </a:cxn>
                <a:cxn ang="0">
                  <a:pos x="81" y="64"/>
                </a:cxn>
                <a:cxn ang="0">
                  <a:pos x="56" y="77"/>
                </a:cxn>
                <a:cxn ang="0">
                  <a:pos x="29" y="87"/>
                </a:cxn>
                <a:cxn ang="0">
                  <a:pos x="8" y="91"/>
                </a:cxn>
                <a:cxn ang="0">
                  <a:pos x="2" y="92"/>
                </a:cxn>
                <a:cxn ang="0">
                  <a:pos x="0" y="92"/>
                </a:cxn>
              </a:cxnLst>
              <a:rect l="0" t="0" r="r" b="b"/>
              <a:pathLst>
                <a:path w="117" h="92">
                  <a:moveTo>
                    <a:pt x="0" y="92"/>
                  </a:moveTo>
                  <a:lnTo>
                    <a:pt x="115" y="92"/>
                  </a:lnTo>
                  <a:lnTo>
                    <a:pt x="117" y="0"/>
                  </a:lnTo>
                  <a:lnTo>
                    <a:pt x="117" y="2"/>
                  </a:lnTo>
                  <a:lnTo>
                    <a:pt x="115" y="6"/>
                  </a:lnTo>
                  <a:lnTo>
                    <a:pt x="110" y="23"/>
                  </a:lnTo>
                  <a:lnTo>
                    <a:pt x="98" y="44"/>
                  </a:lnTo>
                  <a:lnTo>
                    <a:pt x="81" y="64"/>
                  </a:lnTo>
                  <a:lnTo>
                    <a:pt x="56" y="77"/>
                  </a:lnTo>
                  <a:lnTo>
                    <a:pt x="29" y="87"/>
                  </a:lnTo>
                  <a:lnTo>
                    <a:pt x="8" y="91"/>
                  </a:lnTo>
                  <a:lnTo>
                    <a:pt x="2" y="92"/>
                  </a:lnTo>
                  <a:lnTo>
                    <a:pt x="0" y="92"/>
                  </a:lnTo>
                  <a:close/>
                </a:path>
              </a:pathLst>
            </a:custGeom>
            <a:solidFill>
              <a:srgbClr val="000000"/>
            </a:solidFill>
            <a:ln w="0">
              <a:solidFill>
                <a:srgbClr val="000000"/>
              </a:solidFill>
              <a:prstDash val="solid"/>
              <a:round/>
              <a:headEnd/>
              <a:tailEnd/>
            </a:ln>
          </p:spPr>
          <p:txBody>
            <a:bodyPr/>
            <a:lstStyle/>
            <a:p>
              <a:pPr defTabSz="457200">
                <a:defRPr/>
              </a:pPr>
              <a:endParaRPr lang="en-US">
                <a:solidFill>
                  <a:prstClr val="black"/>
                </a:solidFill>
                <a:latin typeface="Calibri"/>
              </a:endParaRPr>
            </a:p>
          </p:txBody>
        </p:sp>
        <p:sp>
          <p:nvSpPr>
            <p:cNvPr id="236579" name="Freeform 35"/>
            <p:cNvSpPr>
              <a:spLocks/>
            </p:cNvSpPr>
            <p:nvPr/>
          </p:nvSpPr>
          <p:spPr bwMode="auto">
            <a:xfrm>
              <a:off x="4627" y="1367"/>
              <a:ext cx="140" cy="92"/>
            </a:xfrm>
            <a:custGeom>
              <a:avLst/>
              <a:gdLst/>
              <a:ahLst/>
              <a:cxnLst>
                <a:cxn ang="0">
                  <a:pos x="0" y="0"/>
                </a:cxn>
                <a:cxn ang="0">
                  <a:pos x="137" y="0"/>
                </a:cxn>
                <a:cxn ang="0">
                  <a:pos x="140" y="92"/>
                </a:cxn>
                <a:cxn ang="0">
                  <a:pos x="140" y="90"/>
                </a:cxn>
                <a:cxn ang="0">
                  <a:pos x="138" y="86"/>
                </a:cxn>
                <a:cxn ang="0">
                  <a:pos x="131" y="69"/>
                </a:cxn>
                <a:cxn ang="0">
                  <a:pos x="117" y="48"/>
                </a:cxn>
                <a:cxn ang="0">
                  <a:pos x="96" y="29"/>
                </a:cxn>
                <a:cxn ang="0">
                  <a:pos x="65" y="15"/>
                </a:cxn>
                <a:cxn ang="0">
                  <a:pos x="35" y="6"/>
                </a:cxn>
                <a:cxn ang="0">
                  <a:pos x="21" y="4"/>
                </a:cxn>
                <a:cxn ang="0">
                  <a:pos x="10" y="2"/>
                </a:cxn>
                <a:cxn ang="0">
                  <a:pos x="2" y="0"/>
                </a:cxn>
                <a:cxn ang="0">
                  <a:pos x="0" y="0"/>
                </a:cxn>
              </a:cxnLst>
              <a:rect l="0" t="0" r="r" b="b"/>
              <a:pathLst>
                <a:path w="140" h="92">
                  <a:moveTo>
                    <a:pt x="0" y="0"/>
                  </a:moveTo>
                  <a:lnTo>
                    <a:pt x="137" y="0"/>
                  </a:lnTo>
                  <a:lnTo>
                    <a:pt x="140" y="92"/>
                  </a:lnTo>
                  <a:lnTo>
                    <a:pt x="140" y="90"/>
                  </a:lnTo>
                  <a:lnTo>
                    <a:pt x="138" y="86"/>
                  </a:lnTo>
                  <a:lnTo>
                    <a:pt x="131" y="69"/>
                  </a:lnTo>
                  <a:lnTo>
                    <a:pt x="117" y="48"/>
                  </a:lnTo>
                  <a:lnTo>
                    <a:pt x="96" y="29"/>
                  </a:lnTo>
                  <a:lnTo>
                    <a:pt x="65" y="15"/>
                  </a:lnTo>
                  <a:lnTo>
                    <a:pt x="35" y="6"/>
                  </a:lnTo>
                  <a:lnTo>
                    <a:pt x="21" y="4"/>
                  </a:lnTo>
                  <a:lnTo>
                    <a:pt x="10" y="2"/>
                  </a:lnTo>
                  <a:lnTo>
                    <a:pt x="2" y="0"/>
                  </a:lnTo>
                  <a:lnTo>
                    <a:pt x="0" y="0"/>
                  </a:lnTo>
                  <a:close/>
                </a:path>
              </a:pathLst>
            </a:custGeom>
            <a:solidFill>
              <a:srgbClr val="000000"/>
            </a:solidFill>
            <a:ln w="0">
              <a:solidFill>
                <a:srgbClr val="000000"/>
              </a:solidFill>
              <a:prstDash val="solid"/>
              <a:round/>
              <a:headEnd/>
              <a:tailEnd/>
            </a:ln>
          </p:spPr>
          <p:txBody>
            <a:bodyPr/>
            <a:lstStyle/>
            <a:p>
              <a:pPr defTabSz="457200">
                <a:defRPr/>
              </a:pPr>
              <a:endParaRPr lang="en-US">
                <a:solidFill>
                  <a:prstClr val="black"/>
                </a:solidFill>
                <a:latin typeface="Calibri"/>
              </a:endParaRPr>
            </a:p>
          </p:txBody>
        </p:sp>
        <p:sp>
          <p:nvSpPr>
            <p:cNvPr id="236580" name="Freeform 36"/>
            <p:cNvSpPr>
              <a:spLocks/>
            </p:cNvSpPr>
            <p:nvPr/>
          </p:nvSpPr>
          <p:spPr bwMode="auto">
            <a:xfrm>
              <a:off x="4326" y="1361"/>
              <a:ext cx="151" cy="290"/>
            </a:xfrm>
            <a:custGeom>
              <a:avLst/>
              <a:gdLst/>
              <a:ahLst/>
              <a:cxnLst>
                <a:cxn ang="0">
                  <a:pos x="30" y="290"/>
                </a:cxn>
                <a:cxn ang="0">
                  <a:pos x="121" y="290"/>
                </a:cxn>
                <a:cxn ang="0">
                  <a:pos x="121" y="35"/>
                </a:cxn>
                <a:cxn ang="0">
                  <a:pos x="151" y="0"/>
                </a:cxn>
                <a:cxn ang="0">
                  <a:pos x="0" y="0"/>
                </a:cxn>
                <a:cxn ang="0">
                  <a:pos x="30" y="35"/>
                </a:cxn>
                <a:cxn ang="0">
                  <a:pos x="30" y="290"/>
                </a:cxn>
              </a:cxnLst>
              <a:rect l="0" t="0" r="r" b="b"/>
              <a:pathLst>
                <a:path w="151" h="290">
                  <a:moveTo>
                    <a:pt x="30" y="290"/>
                  </a:moveTo>
                  <a:lnTo>
                    <a:pt x="121" y="290"/>
                  </a:lnTo>
                  <a:lnTo>
                    <a:pt x="121" y="35"/>
                  </a:lnTo>
                  <a:lnTo>
                    <a:pt x="151" y="0"/>
                  </a:lnTo>
                  <a:lnTo>
                    <a:pt x="0" y="0"/>
                  </a:lnTo>
                  <a:lnTo>
                    <a:pt x="30" y="35"/>
                  </a:lnTo>
                  <a:lnTo>
                    <a:pt x="30" y="290"/>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581" name="Freeform 37"/>
            <p:cNvSpPr>
              <a:spLocks/>
            </p:cNvSpPr>
            <p:nvPr/>
          </p:nvSpPr>
          <p:spPr bwMode="auto">
            <a:xfrm>
              <a:off x="3949" y="1361"/>
              <a:ext cx="154" cy="290"/>
            </a:xfrm>
            <a:custGeom>
              <a:avLst/>
              <a:gdLst/>
              <a:ahLst/>
              <a:cxnLst>
                <a:cxn ang="0">
                  <a:pos x="33" y="290"/>
                </a:cxn>
                <a:cxn ang="0">
                  <a:pos x="121" y="290"/>
                </a:cxn>
                <a:cxn ang="0">
                  <a:pos x="121" y="35"/>
                </a:cxn>
                <a:cxn ang="0">
                  <a:pos x="154" y="0"/>
                </a:cxn>
                <a:cxn ang="0">
                  <a:pos x="0" y="0"/>
                </a:cxn>
                <a:cxn ang="0">
                  <a:pos x="33" y="35"/>
                </a:cxn>
                <a:cxn ang="0">
                  <a:pos x="33" y="290"/>
                </a:cxn>
              </a:cxnLst>
              <a:rect l="0" t="0" r="r" b="b"/>
              <a:pathLst>
                <a:path w="154" h="290">
                  <a:moveTo>
                    <a:pt x="33" y="290"/>
                  </a:moveTo>
                  <a:lnTo>
                    <a:pt x="121" y="290"/>
                  </a:lnTo>
                  <a:lnTo>
                    <a:pt x="121" y="35"/>
                  </a:lnTo>
                  <a:lnTo>
                    <a:pt x="154" y="0"/>
                  </a:lnTo>
                  <a:lnTo>
                    <a:pt x="0" y="0"/>
                  </a:lnTo>
                  <a:lnTo>
                    <a:pt x="33" y="35"/>
                  </a:lnTo>
                  <a:lnTo>
                    <a:pt x="33" y="290"/>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582" name="Freeform 38"/>
            <p:cNvSpPr>
              <a:spLocks/>
            </p:cNvSpPr>
            <p:nvPr/>
          </p:nvSpPr>
          <p:spPr bwMode="auto">
            <a:xfrm>
              <a:off x="3506" y="1361"/>
              <a:ext cx="151" cy="290"/>
            </a:xfrm>
            <a:custGeom>
              <a:avLst/>
              <a:gdLst/>
              <a:ahLst/>
              <a:cxnLst>
                <a:cxn ang="0">
                  <a:pos x="32" y="290"/>
                </a:cxn>
                <a:cxn ang="0">
                  <a:pos x="121" y="290"/>
                </a:cxn>
                <a:cxn ang="0">
                  <a:pos x="121" y="35"/>
                </a:cxn>
                <a:cxn ang="0">
                  <a:pos x="151" y="0"/>
                </a:cxn>
                <a:cxn ang="0">
                  <a:pos x="0" y="0"/>
                </a:cxn>
                <a:cxn ang="0">
                  <a:pos x="32" y="35"/>
                </a:cxn>
                <a:cxn ang="0">
                  <a:pos x="32" y="290"/>
                </a:cxn>
              </a:cxnLst>
              <a:rect l="0" t="0" r="r" b="b"/>
              <a:pathLst>
                <a:path w="151" h="290">
                  <a:moveTo>
                    <a:pt x="32" y="290"/>
                  </a:moveTo>
                  <a:lnTo>
                    <a:pt x="121" y="290"/>
                  </a:lnTo>
                  <a:lnTo>
                    <a:pt x="121" y="35"/>
                  </a:lnTo>
                  <a:lnTo>
                    <a:pt x="151" y="0"/>
                  </a:lnTo>
                  <a:lnTo>
                    <a:pt x="0" y="0"/>
                  </a:lnTo>
                  <a:lnTo>
                    <a:pt x="32" y="35"/>
                  </a:lnTo>
                  <a:lnTo>
                    <a:pt x="32" y="290"/>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grpSp>
      <p:sp>
        <p:nvSpPr>
          <p:cNvPr id="236583" name="Rectangle 39"/>
          <p:cNvSpPr>
            <a:spLocks noChangeArrowheads="1"/>
          </p:cNvSpPr>
          <p:nvPr/>
        </p:nvSpPr>
        <p:spPr bwMode="auto">
          <a:xfrm>
            <a:off x="8895021" y="3562541"/>
            <a:ext cx="711200" cy="550863"/>
          </a:xfrm>
          <a:prstGeom prst="rect">
            <a:avLst/>
          </a:prstGeom>
          <a:solidFill>
            <a:srgbClr val="000000"/>
          </a:solidFill>
          <a:ln w="9525">
            <a:noFill/>
            <a:miter lim="800000"/>
            <a:headEnd/>
            <a:tailEnd/>
          </a:ln>
        </p:spPr>
        <p:txBody>
          <a:bodyPr/>
          <a:lstStyle/>
          <a:p>
            <a:pPr defTabSz="457200">
              <a:defRPr/>
            </a:pPr>
            <a:endParaRPr lang="en-US">
              <a:solidFill>
                <a:prstClr val="black"/>
              </a:solidFill>
              <a:latin typeface="Calibri"/>
            </a:endParaRPr>
          </a:p>
        </p:txBody>
      </p:sp>
      <p:sp>
        <p:nvSpPr>
          <p:cNvPr id="236584" name="Freeform 40"/>
          <p:cNvSpPr>
            <a:spLocks/>
          </p:cNvSpPr>
          <p:nvPr/>
        </p:nvSpPr>
        <p:spPr bwMode="auto">
          <a:xfrm>
            <a:off x="9566534" y="3440303"/>
            <a:ext cx="185739" cy="146050"/>
          </a:xfrm>
          <a:custGeom>
            <a:avLst/>
            <a:gdLst/>
            <a:ahLst/>
            <a:cxnLst>
              <a:cxn ang="0">
                <a:pos x="117" y="92"/>
              </a:cxn>
              <a:cxn ang="0">
                <a:pos x="2" y="92"/>
              </a:cxn>
              <a:cxn ang="0">
                <a:pos x="0" y="0"/>
              </a:cxn>
              <a:cxn ang="0">
                <a:pos x="0" y="2"/>
              </a:cxn>
              <a:cxn ang="0">
                <a:pos x="2" y="8"/>
              </a:cxn>
              <a:cxn ang="0">
                <a:pos x="7" y="25"/>
              </a:cxn>
              <a:cxn ang="0">
                <a:pos x="19" y="46"/>
              </a:cxn>
              <a:cxn ang="0">
                <a:pos x="36" y="65"/>
              </a:cxn>
              <a:cxn ang="0">
                <a:pos x="61" y="79"/>
              </a:cxn>
              <a:cxn ang="0">
                <a:pos x="88" y="88"/>
              </a:cxn>
              <a:cxn ang="0">
                <a:pos x="109" y="92"/>
              </a:cxn>
              <a:cxn ang="0">
                <a:pos x="117" y="92"/>
              </a:cxn>
            </a:cxnLst>
            <a:rect l="0" t="0" r="r" b="b"/>
            <a:pathLst>
              <a:path w="117" h="92">
                <a:moveTo>
                  <a:pt x="117" y="92"/>
                </a:moveTo>
                <a:lnTo>
                  <a:pt x="2" y="92"/>
                </a:lnTo>
                <a:lnTo>
                  <a:pt x="0" y="0"/>
                </a:lnTo>
                <a:lnTo>
                  <a:pt x="0" y="2"/>
                </a:lnTo>
                <a:lnTo>
                  <a:pt x="2" y="8"/>
                </a:lnTo>
                <a:lnTo>
                  <a:pt x="7" y="25"/>
                </a:lnTo>
                <a:lnTo>
                  <a:pt x="19" y="46"/>
                </a:lnTo>
                <a:lnTo>
                  <a:pt x="36" y="65"/>
                </a:lnTo>
                <a:lnTo>
                  <a:pt x="61" y="79"/>
                </a:lnTo>
                <a:lnTo>
                  <a:pt x="88" y="88"/>
                </a:lnTo>
                <a:lnTo>
                  <a:pt x="109" y="92"/>
                </a:lnTo>
                <a:lnTo>
                  <a:pt x="117" y="92"/>
                </a:lnTo>
                <a:close/>
              </a:path>
            </a:pathLst>
          </a:custGeom>
          <a:solidFill>
            <a:srgbClr val="000000"/>
          </a:solidFill>
          <a:ln w="0">
            <a:solidFill>
              <a:srgbClr val="000000"/>
            </a:solidFill>
            <a:prstDash val="solid"/>
            <a:round/>
            <a:headEnd/>
            <a:tailEnd/>
          </a:ln>
        </p:spPr>
        <p:txBody>
          <a:bodyPr/>
          <a:lstStyle/>
          <a:p>
            <a:pPr defTabSz="457200">
              <a:defRPr/>
            </a:pPr>
            <a:endParaRPr lang="en-US">
              <a:solidFill>
                <a:prstClr val="black"/>
              </a:solidFill>
              <a:latin typeface="Calibri"/>
            </a:endParaRPr>
          </a:p>
        </p:txBody>
      </p:sp>
      <p:sp>
        <p:nvSpPr>
          <p:cNvPr id="236585" name="Freeform 41"/>
          <p:cNvSpPr>
            <a:spLocks/>
          </p:cNvSpPr>
          <p:nvPr/>
        </p:nvSpPr>
        <p:spPr bwMode="auto">
          <a:xfrm>
            <a:off x="9566534" y="4067366"/>
            <a:ext cx="185739" cy="147638"/>
          </a:xfrm>
          <a:custGeom>
            <a:avLst/>
            <a:gdLst/>
            <a:ahLst/>
            <a:cxnLst>
              <a:cxn ang="0">
                <a:pos x="117" y="0"/>
              </a:cxn>
              <a:cxn ang="0">
                <a:pos x="2" y="0"/>
              </a:cxn>
              <a:cxn ang="0">
                <a:pos x="0" y="93"/>
              </a:cxn>
              <a:cxn ang="0">
                <a:pos x="0" y="91"/>
              </a:cxn>
              <a:cxn ang="0">
                <a:pos x="2" y="87"/>
              </a:cxn>
              <a:cxn ang="0">
                <a:pos x="7" y="70"/>
              </a:cxn>
              <a:cxn ang="0">
                <a:pos x="19" y="48"/>
              </a:cxn>
              <a:cxn ang="0">
                <a:pos x="36" y="29"/>
              </a:cxn>
              <a:cxn ang="0">
                <a:pos x="61" y="16"/>
              </a:cxn>
              <a:cxn ang="0">
                <a:pos x="88" y="6"/>
              </a:cxn>
              <a:cxn ang="0">
                <a:pos x="109" y="2"/>
              </a:cxn>
              <a:cxn ang="0">
                <a:pos x="115" y="0"/>
              </a:cxn>
              <a:cxn ang="0">
                <a:pos x="117" y="0"/>
              </a:cxn>
            </a:cxnLst>
            <a:rect l="0" t="0" r="r" b="b"/>
            <a:pathLst>
              <a:path w="117" h="93">
                <a:moveTo>
                  <a:pt x="117" y="0"/>
                </a:moveTo>
                <a:lnTo>
                  <a:pt x="2" y="0"/>
                </a:lnTo>
                <a:lnTo>
                  <a:pt x="0" y="93"/>
                </a:lnTo>
                <a:lnTo>
                  <a:pt x="0" y="91"/>
                </a:lnTo>
                <a:lnTo>
                  <a:pt x="2" y="87"/>
                </a:lnTo>
                <a:lnTo>
                  <a:pt x="7" y="70"/>
                </a:lnTo>
                <a:lnTo>
                  <a:pt x="19" y="48"/>
                </a:lnTo>
                <a:lnTo>
                  <a:pt x="36" y="29"/>
                </a:lnTo>
                <a:lnTo>
                  <a:pt x="61" y="16"/>
                </a:lnTo>
                <a:lnTo>
                  <a:pt x="88" y="6"/>
                </a:lnTo>
                <a:lnTo>
                  <a:pt x="109" y="2"/>
                </a:lnTo>
                <a:lnTo>
                  <a:pt x="115" y="0"/>
                </a:lnTo>
                <a:lnTo>
                  <a:pt x="117" y="0"/>
                </a:lnTo>
                <a:close/>
              </a:path>
            </a:pathLst>
          </a:custGeom>
          <a:solidFill>
            <a:srgbClr val="000000"/>
          </a:solidFill>
          <a:ln w="0">
            <a:solidFill>
              <a:srgbClr val="000000"/>
            </a:solidFill>
            <a:prstDash val="solid"/>
            <a:round/>
            <a:headEnd/>
            <a:tailEnd/>
          </a:ln>
        </p:spPr>
        <p:txBody>
          <a:bodyPr/>
          <a:lstStyle/>
          <a:p>
            <a:pPr defTabSz="457200">
              <a:defRPr/>
            </a:pPr>
            <a:endParaRPr lang="en-US">
              <a:solidFill>
                <a:prstClr val="black"/>
              </a:solidFill>
              <a:latin typeface="Calibri"/>
            </a:endParaRPr>
          </a:p>
        </p:txBody>
      </p:sp>
      <p:sp>
        <p:nvSpPr>
          <p:cNvPr id="236586" name="Rectangle 42"/>
          <p:cNvSpPr>
            <a:spLocks noChangeArrowheads="1"/>
          </p:cNvSpPr>
          <p:nvPr/>
        </p:nvSpPr>
        <p:spPr bwMode="auto">
          <a:xfrm>
            <a:off x="6740786" y="3092642"/>
            <a:ext cx="581025" cy="119063"/>
          </a:xfrm>
          <a:prstGeom prst="rect">
            <a:avLst/>
          </a:prstGeom>
          <a:solidFill>
            <a:srgbClr val="00FF00"/>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587" name="Rectangle 43"/>
          <p:cNvSpPr>
            <a:spLocks noChangeArrowheads="1"/>
          </p:cNvSpPr>
          <p:nvPr/>
        </p:nvSpPr>
        <p:spPr bwMode="auto">
          <a:xfrm>
            <a:off x="6816984" y="2946590"/>
            <a:ext cx="407988" cy="198438"/>
          </a:xfrm>
          <a:prstGeom prst="rect">
            <a:avLst/>
          </a:prstGeom>
          <a:solidFill>
            <a:srgbClr val="BF4040"/>
          </a:solidFill>
          <a:ln w="0">
            <a:solidFill>
              <a:srgbClr val="000000"/>
            </a:solidFill>
            <a:miter lim="800000"/>
            <a:headEnd/>
            <a:tailEnd/>
          </a:ln>
        </p:spPr>
        <p:txBody>
          <a:bodyPr/>
          <a:lstStyle/>
          <a:p>
            <a:pPr defTabSz="457200">
              <a:defRPr/>
            </a:pPr>
            <a:endParaRPr lang="en-US">
              <a:solidFill>
                <a:prstClr val="white"/>
              </a:solidFill>
              <a:latin typeface="Calibri"/>
            </a:endParaRPr>
          </a:p>
        </p:txBody>
      </p:sp>
      <p:sp>
        <p:nvSpPr>
          <p:cNvPr id="236588" name="Freeform 44"/>
          <p:cNvSpPr>
            <a:spLocks/>
          </p:cNvSpPr>
          <p:nvPr/>
        </p:nvSpPr>
        <p:spPr bwMode="auto">
          <a:xfrm>
            <a:off x="6767771" y="2827529"/>
            <a:ext cx="512763" cy="146050"/>
          </a:xfrm>
          <a:custGeom>
            <a:avLst/>
            <a:gdLst/>
            <a:ahLst/>
            <a:cxnLst>
              <a:cxn ang="0">
                <a:pos x="0" y="92"/>
              </a:cxn>
              <a:cxn ang="0">
                <a:pos x="165" y="0"/>
              </a:cxn>
              <a:cxn ang="0">
                <a:pos x="323" y="92"/>
              </a:cxn>
              <a:cxn ang="0">
                <a:pos x="0" y="92"/>
              </a:cxn>
            </a:cxnLst>
            <a:rect l="0" t="0" r="r" b="b"/>
            <a:pathLst>
              <a:path w="323" h="92">
                <a:moveTo>
                  <a:pt x="0" y="92"/>
                </a:moveTo>
                <a:lnTo>
                  <a:pt x="165" y="0"/>
                </a:lnTo>
                <a:lnTo>
                  <a:pt x="323" y="92"/>
                </a:lnTo>
                <a:lnTo>
                  <a:pt x="0" y="92"/>
                </a:lnTo>
                <a:close/>
              </a:path>
            </a:pathLst>
          </a:custGeom>
          <a:solidFill>
            <a:srgbClr val="7A2900"/>
          </a:solidFill>
          <a:ln w="0">
            <a:solidFill>
              <a:srgbClr val="000000"/>
            </a:solidFill>
            <a:prstDash val="solid"/>
            <a:round/>
            <a:headEnd/>
            <a:tailEnd/>
          </a:ln>
        </p:spPr>
        <p:txBody>
          <a:bodyPr/>
          <a:lstStyle/>
          <a:p>
            <a:pPr defTabSz="457200">
              <a:defRPr/>
            </a:pPr>
            <a:endParaRPr lang="en-US">
              <a:solidFill>
                <a:prstClr val="white"/>
              </a:solidFill>
              <a:latin typeface="Calibri"/>
            </a:endParaRPr>
          </a:p>
        </p:txBody>
      </p:sp>
      <p:sp>
        <p:nvSpPr>
          <p:cNvPr id="236589" name="Rectangle 45"/>
          <p:cNvSpPr>
            <a:spLocks noChangeArrowheads="1"/>
          </p:cNvSpPr>
          <p:nvPr/>
        </p:nvSpPr>
        <p:spPr bwMode="auto">
          <a:xfrm>
            <a:off x="6990022" y="3003741"/>
            <a:ext cx="69851" cy="128588"/>
          </a:xfrm>
          <a:prstGeom prst="rect">
            <a:avLst/>
          </a:prstGeom>
          <a:solidFill>
            <a:srgbClr val="7A2900"/>
          </a:solidFill>
          <a:ln w="0">
            <a:solidFill>
              <a:srgbClr val="000000"/>
            </a:solidFill>
            <a:miter lim="800000"/>
            <a:headEnd/>
            <a:tailEnd/>
          </a:ln>
        </p:spPr>
        <p:txBody>
          <a:bodyPr/>
          <a:lstStyle/>
          <a:p>
            <a:pPr defTabSz="457200">
              <a:defRPr/>
            </a:pPr>
            <a:endParaRPr lang="en-US">
              <a:solidFill>
                <a:prstClr val="white"/>
              </a:solidFill>
              <a:latin typeface="Calibri"/>
            </a:endParaRPr>
          </a:p>
        </p:txBody>
      </p:sp>
      <p:sp>
        <p:nvSpPr>
          <p:cNvPr id="236590" name="Rectangle 46"/>
          <p:cNvSpPr>
            <a:spLocks noChangeArrowheads="1"/>
          </p:cNvSpPr>
          <p:nvPr/>
        </p:nvSpPr>
        <p:spPr bwMode="auto">
          <a:xfrm>
            <a:off x="6874134" y="3003742"/>
            <a:ext cx="69851" cy="111125"/>
          </a:xfrm>
          <a:prstGeom prst="rect">
            <a:avLst/>
          </a:prstGeom>
          <a:solidFill>
            <a:srgbClr val="00FFFF"/>
          </a:solidFill>
          <a:ln w="0">
            <a:solidFill>
              <a:srgbClr val="000000"/>
            </a:solidFill>
            <a:miter lim="800000"/>
            <a:headEnd/>
            <a:tailEnd/>
          </a:ln>
        </p:spPr>
        <p:txBody>
          <a:bodyPr/>
          <a:lstStyle/>
          <a:p>
            <a:pPr defTabSz="457200">
              <a:defRPr/>
            </a:pPr>
            <a:endParaRPr lang="en-US">
              <a:solidFill>
                <a:prstClr val="white"/>
              </a:solidFill>
              <a:latin typeface="Calibri"/>
            </a:endParaRPr>
          </a:p>
        </p:txBody>
      </p:sp>
      <p:sp>
        <p:nvSpPr>
          <p:cNvPr id="236591" name="Rectangle 47"/>
          <p:cNvSpPr>
            <a:spLocks noChangeArrowheads="1"/>
          </p:cNvSpPr>
          <p:nvPr/>
        </p:nvSpPr>
        <p:spPr bwMode="auto">
          <a:xfrm>
            <a:off x="7105909" y="3003742"/>
            <a:ext cx="69851" cy="111125"/>
          </a:xfrm>
          <a:prstGeom prst="rect">
            <a:avLst/>
          </a:prstGeom>
          <a:solidFill>
            <a:srgbClr val="00FFFF"/>
          </a:solidFill>
          <a:ln w="0">
            <a:solidFill>
              <a:srgbClr val="000000"/>
            </a:solidFill>
            <a:miter lim="800000"/>
            <a:headEnd/>
            <a:tailEnd/>
          </a:ln>
        </p:spPr>
        <p:txBody>
          <a:bodyPr/>
          <a:lstStyle/>
          <a:p>
            <a:pPr defTabSz="457200">
              <a:defRPr/>
            </a:pPr>
            <a:endParaRPr lang="en-US">
              <a:solidFill>
                <a:prstClr val="white"/>
              </a:solidFill>
              <a:latin typeface="Calibri"/>
            </a:endParaRPr>
          </a:p>
        </p:txBody>
      </p:sp>
      <p:sp>
        <p:nvSpPr>
          <p:cNvPr id="236592" name="Rectangle 48"/>
          <p:cNvSpPr>
            <a:spLocks noChangeArrowheads="1"/>
          </p:cNvSpPr>
          <p:nvPr/>
        </p:nvSpPr>
        <p:spPr bwMode="auto">
          <a:xfrm>
            <a:off x="7450396" y="3092642"/>
            <a:ext cx="582612" cy="119063"/>
          </a:xfrm>
          <a:prstGeom prst="rect">
            <a:avLst/>
          </a:prstGeom>
          <a:solidFill>
            <a:srgbClr val="00FF00"/>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593" name="Rectangle 49"/>
          <p:cNvSpPr>
            <a:spLocks noChangeArrowheads="1"/>
          </p:cNvSpPr>
          <p:nvPr/>
        </p:nvSpPr>
        <p:spPr bwMode="auto">
          <a:xfrm>
            <a:off x="7526598" y="2946590"/>
            <a:ext cx="407987" cy="198438"/>
          </a:xfrm>
          <a:prstGeom prst="rect">
            <a:avLst/>
          </a:prstGeom>
          <a:solidFill>
            <a:srgbClr val="BF4040"/>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594" name="Freeform 50"/>
          <p:cNvSpPr>
            <a:spLocks/>
          </p:cNvSpPr>
          <p:nvPr/>
        </p:nvSpPr>
        <p:spPr bwMode="auto">
          <a:xfrm>
            <a:off x="7477385" y="2827529"/>
            <a:ext cx="512763" cy="146050"/>
          </a:xfrm>
          <a:custGeom>
            <a:avLst/>
            <a:gdLst/>
            <a:ahLst/>
            <a:cxnLst>
              <a:cxn ang="0">
                <a:pos x="0" y="92"/>
              </a:cxn>
              <a:cxn ang="0">
                <a:pos x="165" y="0"/>
              </a:cxn>
              <a:cxn ang="0">
                <a:pos x="323" y="92"/>
              </a:cxn>
              <a:cxn ang="0">
                <a:pos x="0" y="92"/>
              </a:cxn>
            </a:cxnLst>
            <a:rect l="0" t="0" r="r" b="b"/>
            <a:pathLst>
              <a:path w="323" h="92">
                <a:moveTo>
                  <a:pt x="0" y="92"/>
                </a:moveTo>
                <a:lnTo>
                  <a:pt x="165" y="0"/>
                </a:lnTo>
                <a:lnTo>
                  <a:pt x="323" y="92"/>
                </a:lnTo>
                <a:lnTo>
                  <a:pt x="0" y="92"/>
                </a:lnTo>
                <a:close/>
              </a:path>
            </a:pathLst>
          </a:custGeom>
          <a:solidFill>
            <a:srgbClr val="7A2900"/>
          </a:solidFill>
          <a:ln w="0">
            <a:solidFill>
              <a:srgbClr val="000000"/>
            </a:solidFill>
            <a:prstDash val="solid"/>
            <a:round/>
            <a:headEnd/>
            <a:tailEnd/>
          </a:ln>
        </p:spPr>
        <p:txBody>
          <a:bodyPr/>
          <a:lstStyle/>
          <a:p>
            <a:pPr defTabSz="457200">
              <a:defRPr/>
            </a:pPr>
            <a:endParaRPr lang="en-US">
              <a:solidFill>
                <a:prstClr val="black"/>
              </a:solidFill>
              <a:latin typeface="Calibri"/>
            </a:endParaRPr>
          </a:p>
        </p:txBody>
      </p:sp>
      <p:sp>
        <p:nvSpPr>
          <p:cNvPr id="236595" name="Rectangle 51"/>
          <p:cNvSpPr>
            <a:spLocks noChangeArrowheads="1"/>
          </p:cNvSpPr>
          <p:nvPr/>
        </p:nvSpPr>
        <p:spPr bwMode="auto">
          <a:xfrm>
            <a:off x="7701222" y="3003741"/>
            <a:ext cx="69851" cy="128588"/>
          </a:xfrm>
          <a:prstGeom prst="rect">
            <a:avLst/>
          </a:prstGeom>
          <a:solidFill>
            <a:srgbClr val="7A2900"/>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596" name="Rectangle 52"/>
          <p:cNvSpPr>
            <a:spLocks noChangeArrowheads="1"/>
          </p:cNvSpPr>
          <p:nvPr/>
        </p:nvSpPr>
        <p:spPr bwMode="auto">
          <a:xfrm>
            <a:off x="7585334" y="3003742"/>
            <a:ext cx="69851" cy="111125"/>
          </a:xfrm>
          <a:prstGeom prst="rect">
            <a:avLst/>
          </a:prstGeom>
          <a:solidFill>
            <a:srgbClr val="00FFFF"/>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597" name="Rectangle 53"/>
          <p:cNvSpPr>
            <a:spLocks noChangeArrowheads="1"/>
          </p:cNvSpPr>
          <p:nvPr/>
        </p:nvSpPr>
        <p:spPr bwMode="auto">
          <a:xfrm>
            <a:off x="7817109" y="3003742"/>
            <a:ext cx="69851" cy="111125"/>
          </a:xfrm>
          <a:prstGeom prst="rect">
            <a:avLst/>
          </a:prstGeom>
          <a:solidFill>
            <a:srgbClr val="00FFFF"/>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598" name="Rectangle 54"/>
          <p:cNvSpPr>
            <a:spLocks noChangeArrowheads="1"/>
          </p:cNvSpPr>
          <p:nvPr/>
        </p:nvSpPr>
        <p:spPr bwMode="auto">
          <a:xfrm>
            <a:off x="8194935" y="3078354"/>
            <a:ext cx="581025" cy="120650"/>
          </a:xfrm>
          <a:prstGeom prst="rect">
            <a:avLst/>
          </a:prstGeom>
          <a:solidFill>
            <a:srgbClr val="00FF00"/>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599" name="Rectangle 55"/>
          <p:cNvSpPr>
            <a:spLocks noChangeArrowheads="1"/>
          </p:cNvSpPr>
          <p:nvPr/>
        </p:nvSpPr>
        <p:spPr bwMode="auto">
          <a:xfrm>
            <a:off x="8271134" y="2930715"/>
            <a:ext cx="407988" cy="198438"/>
          </a:xfrm>
          <a:prstGeom prst="rect">
            <a:avLst/>
          </a:prstGeom>
          <a:solidFill>
            <a:srgbClr val="BF4040"/>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600" name="Freeform 56"/>
          <p:cNvSpPr>
            <a:spLocks/>
          </p:cNvSpPr>
          <p:nvPr/>
        </p:nvSpPr>
        <p:spPr bwMode="auto">
          <a:xfrm>
            <a:off x="8221922" y="2814830"/>
            <a:ext cx="512763" cy="147637"/>
          </a:xfrm>
          <a:custGeom>
            <a:avLst/>
            <a:gdLst/>
            <a:ahLst/>
            <a:cxnLst>
              <a:cxn ang="0">
                <a:pos x="0" y="93"/>
              </a:cxn>
              <a:cxn ang="0">
                <a:pos x="165" y="0"/>
              </a:cxn>
              <a:cxn ang="0">
                <a:pos x="323" y="93"/>
              </a:cxn>
              <a:cxn ang="0">
                <a:pos x="0" y="93"/>
              </a:cxn>
            </a:cxnLst>
            <a:rect l="0" t="0" r="r" b="b"/>
            <a:pathLst>
              <a:path w="323" h="93">
                <a:moveTo>
                  <a:pt x="0" y="93"/>
                </a:moveTo>
                <a:lnTo>
                  <a:pt x="165" y="0"/>
                </a:lnTo>
                <a:lnTo>
                  <a:pt x="323" y="93"/>
                </a:lnTo>
                <a:lnTo>
                  <a:pt x="0" y="93"/>
                </a:lnTo>
                <a:close/>
              </a:path>
            </a:pathLst>
          </a:custGeom>
          <a:solidFill>
            <a:srgbClr val="7A2900"/>
          </a:solidFill>
          <a:ln w="0">
            <a:solidFill>
              <a:srgbClr val="000000"/>
            </a:solidFill>
            <a:prstDash val="solid"/>
            <a:round/>
            <a:headEnd/>
            <a:tailEnd/>
          </a:ln>
        </p:spPr>
        <p:txBody>
          <a:bodyPr/>
          <a:lstStyle/>
          <a:p>
            <a:pPr defTabSz="457200">
              <a:defRPr/>
            </a:pPr>
            <a:endParaRPr lang="en-US">
              <a:solidFill>
                <a:prstClr val="black"/>
              </a:solidFill>
              <a:latin typeface="Calibri"/>
            </a:endParaRPr>
          </a:p>
        </p:txBody>
      </p:sp>
      <p:sp>
        <p:nvSpPr>
          <p:cNvPr id="236601" name="Rectangle 57"/>
          <p:cNvSpPr>
            <a:spLocks noChangeArrowheads="1"/>
          </p:cNvSpPr>
          <p:nvPr/>
        </p:nvSpPr>
        <p:spPr bwMode="auto">
          <a:xfrm>
            <a:off x="8444171" y="2989455"/>
            <a:ext cx="69851" cy="130175"/>
          </a:xfrm>
          <a:prstGeom prst="rect">
            <a:avLst/>
          </a:prstGeom>
          <a:solidFill>
            <a:srgbClr val="7A2900"/>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602" name="Rectangle 58"/>
          <p:cNvSpPr>
            <a:spLocks noChangeArrowheads="1"/>
          </p:cNvSpPr>
          <p:nvPr/>
        </p:nvSpPr>
        <p:spPr bwMode="auto">
          <a:xfrm>
            <a:off x="8328283" y="2989455"/>
            <a:ext cx="69851" cy="109537"/>
          </a:xfrm>
          <a:prstGeom prst="rect">
            <a:avLst/>
          </a:prstGeom>
          <a:solidFill>
            <a:srgbClr val="00FFFF"/>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603" name="Rectangle 59"/>
          <p:cNvSpPr>
            <a:spLocks noChangeArrowheads="1"/>
          </p:cNvSpPr>
          <p:nvPr/>
        </p:nvSpPr>
        <p:spPr bwMode="auto">
          <a:xfrm>
            <a:off x="8560059" y="2989455"/>
            <a:ext cx="69851" cy="109537"/>
          </a:xfrm>
          <a:prstGeom prst="rect">
            <a:avLst/>
          </a:prstGeom>
          <a:solidFill>
            <a:srgbClr val="00FFFF"/>
          </a:solidFill>
          <a:ln w="0">
            <a:solidFill>
              <a:srgbClr val="000000"/>
            </a:solidFill>
            <a:miter lim="800000"/>
            <a:headEnd/>
            <a:tailEnd/>
          </a:ln>
        </p:spPr>
        <p:txBody>
          <a:bodyPr/>
          <a:lstStyle/>
          <a:p>
            <a:pPr defTabSz="457200">
              <a:defRPr/>
            </a:pPr>
            <a:endParaRPr lang="en-US">
              <a:solidFill>
                <a:prstClr val="black"/>
              </a:solidFill>
              <a:latin typeface="Calibri"/>
            </a:endParaRPr>
          </a:p>
        </p:txBody>
      </p:sp>
      <p:grpSp>
        <p:nvGrpSpPr>
          <p:cNvPr id="3" name="Group 60"/>
          <p:cNvGrpSpPr>
            <a:grpSpLocks/>
          </p:cNvGrpSpPr>
          <p:nvPr/>
        </p:nvGrpSpPr>
        <p:grpSpPr bwMode="auto">
          <a:xfrm>
            <a:off x="2086234" y="2870392"/>
            <a:ext cx="4533900" cy="722313"/>
            <a:chOff x="428" y="1772"/>
            <a:chExt cx="2856" cy="455"/>
          </a:xfrm>
        </p:grpSpPr>
        <p:sp>
          <p:nvSpPr>
            <p:cNvPr id="236605" name="Freeform 61"/>
            <p:cNvSpPr>
              <a:spLocks/>
            </p:cNvSpPr>
            <p:nvPr/>
          </p:nvSpPr>
          <p:spPr bwMode="auto">
            <a:xfrm>
              <a:off x="487" y="2004"/>
              <a:ext cx="217" cy="223"/>
            </a:xfrm>
            <a:custGeom>
              <a:avLst/>
              <a:gdLst/>
              <a:ahLst/>
              <a:cxnLst>
                <a:cxn ang="0">
                  <a:pos x="44" y="0"/>
                </a:cxn>
                <a:cxn ang="0">
                  <a:pos x="171" y="0"/>
                </a:cxn>
                <a:cxn ang="0">
                  <a:pos x="171" y="196"/>
                </a:cxn>
                <a:cxn ang="0">
                  <a:pos x="217" y="223"/>
                </a:cxn>
                <a:cxn ang="0">
                  <a:pos x="0" y="223"/>
                </a:cxn>
                <a:cxn ang="0">
                  <a:pos x="44" y="198"/>
                </a:cxn>
                <a:cxn ang="0">
                  <a:pos x="44" y="0"/>
                </a:cxn>
              </a:cxnLst>
              <a:rect l="0" t="0" r="r" b="b"/>
              <a:pathLst>
                <a:path w="217" h="223">
                  <a:moveTo>
                    <a:pt x="44" y="0"/>
                  </a:moveTo>
                  <a:lnTo>
                    <a:pt x="171" y="0"/>
                  </a:lnTo>
                  <a:lnTo>
                    <a:pt x="171" y="196"/>
                  </a:lnTo>
                  <a:lnTo>
                    <a:pt x="217" y="223"/>
                  </a:lnTo>
                  <a:lnTo>
                    <a:pt x="0" y="223"/>
                  </a:lnTo>
                  <a:lnTo>
                    <a:pt x="44" y="198"/>
                  </a:lnTo>
                  <a:lnTo>
                    <a:pt x="44" y="0"/>
                  </a:lnTo>
                  <a:close/>
                </a:path>
              </a:pathLst>
            </a:custGeom>
            <a:solidFill>
              <a:srgbClr val="000000"/>
            </a:solidFill>
            <a:ln w="9525">
              <a:noFill/>
              <a:round/>
              <a:headEnd/>
              <a:tailEnd/>
            </a:ln>
          </p:spPr>
          <p:txBody>
            <a:bodyPr/>
            <a:lstStyle/>
            <a:p>
              <a:pPr defTabSz="457200">
                <a:defRPr/>
              </a:pPr>
              <a:endParaRPr lang="en-US">
                <a:solidFill>
                  <a:prstClr val="white"/>
                </a:solidFill>
                <a:latin typeface="Calibri"/>
              </a:endParaRPr>
            </a:p>
          </p:txBody>
        </p:sp>
        <p:sp>
          <p:nvSpPr>
            <p:cNvPr id="236606" name="Freeform 62"/>
            <p:cNvSpPr>
              <a:spLocks/>
            </p:cNvSpPr>
            <p:nvPr/>
          </p:nvSpPr>
          <p:spPr bwMode="auto">
            <a:xfrm>
              <a:off x="2064" y="2004"/>
              <a:ext cx="215" cy="223"/>
            </a:xfrm>
            <a:custGeom>
              <a:avLst/>
              <a:gdLst/>
              <a:ahLst/>
              <a:cxnLst>
                <a:cxn ang="0">
                  <a:pos x="44" y="0"/>
                </a:cxn>
                <a:cxn ang="0">
                  <a:pos x="171" y="0"/>
                </a:cxn>
                <a:cxn ang="0">
                  <a:pos x="171" y="196"/>
                </a:cxn>
                <a:cxn ang="0">
                  <a:pos x="215" y="223"/>
                </a:cxn>
                <a:cxn ang="0">
                  <a:pos x="0" y="223"/>
                </a:cxn>
                <a:cxn ang="0">
                  <a:pos x="44" y="198"/>
                </a:cxn>
                <a:cxn ang="0">
                  <a:pos x="44" y="0"/>
                </a:cxn>
              </a:cxnLst>
              <a:rect l="0" t="0" r="r" b="b"/>
              <a:pathLst>
                <a:path w="215" h="223">
                  <a:moveTo>
                    <a:pt x="44" y="0"/>
                  </a:moveTo>
                  <a:lnTo>
                    <a:pt x="171" y="0"/>
                  </a:lnTo>
                  <a:lnTo>
                    <a:pt x="171" y="196"/>
                  </a:lnTo>
                  <a:lnTo>
                    <a:pt x="215" y="223"/>
                  </a:lnTo>
                  <a:lnTo>
                    <a:pt x="0" y="223"/>
                  </a:lnTo>
                  <a:lnTo>
                    <a:pt x="44" y="198"/>
                  </a:lnTo>
                  <a:lnTo>
                    <a:pt x="44" y="0"/>
                  </a:lnTo>
                  <a:close/>
                </a:path>
              </a:pathLst>
            </a:custGeom>
            <a:solidFill>
              <a:srgbClr val="000000"/>
            </a:solidFill>
            <a:ln w="9525">
              <a:noFill/>
              <a:round/>
              <a:headEnd/>
              <a:tailEnd/>
            </a:ln>
          </p:spPr>
          <p:txBody>
            <a:bodyPr/>
            <a:lstStyle/>
            <a:p>
              <a:pPr defTabSz="457200">
                <a:defRPr/>
              </a:pPr>
              <a:endParaRPr lang="en-US">
                <a:solidFill>
                  <a:prstClr val="white"/>
                </a:solidFill>
                <a:latin typeface="Calibri"/>
              </a:endParaRPr>
            </a:p>
          </p:txBody>
        </p:sp>
        <p:sp>
          <p:nvSpPr>
            <p:cNvPr id="236607" name="Line 63"/>
            <p:cNvSpPr>
              <a:spLocks noChangeShapeType="1"/>
            </p:cNvSpPr>
            <p:nvPr/>
          </p:nvSpPr>
          <p:spPr bwMode="auto">
            <a:xfrm>
              <a:off x="428" y="1939"/>
              <a:ext cx="1580" cy="1"/>
            </a:xfrm>
            <a:prstGeom prst="line">
              <a:avLst/>
            </a:prstGeom>
            <a:noFill/>
            <a:ln w="0">
              <a:solidFill>
                <a:schemeClr val="accent1"/>
              </a:solidFill>
              <a:round/>
              <a:headEnd/>
              <a:tailEnd/>
            </a:ln>
          </p:spPr>
          <p:txBody>
            <a:bodyPr/>
            <a:lstStyle/>
            <a:p>
              <a:pPr defTabSz="457200">
                <a:defRPr/>
              </a:pPr>
              <a:endParaRPr lang="en-US">
                <a:solidFill>
                  <a:prstClr val="white"/>
                </a:solidFill>
                <a:latin typeface="Calibri"/>
              </a:endParaRPr>
            </a:p>
          </p:txBody>
        </p:sp>
        <p:sp>
          <p:nvSpPr>
            <p:cNvPr id="236608" name="Freeform 64"/>
            <p:cNvSpPr>
              <a:spLocks/>
            </p:cNvSpPr>
            <p:nvPr/>
          </p:nvSpPr>
          <p:spPr bwMode="auto">
            <a:xfrm>
              <a:off x="428" y="1903"/>
              <a:ext cx="71" cy="73"/>
            </a:xfrm>
            <a:custGeom>
              <a:avLst/>
              <a:gdLst/>
              <a:ahLst/>
              <a:cxnLst>
                <a:cxn ang="0">
                  <a:pos x="71" y="0"/>
                </a:cxn>
                <a:cxn ang="0">
                  <a:pos x="0" y="36"/>
                </a:cxn>
                <a:cxn ang="0">
                  <a:pos x="71" y="73"/>
                </a:cxn>
                <a:cxn ang="0">
                  <a:pos x="36" y="36"/>
                </a:cxn>
                <a:cxn ang="0">
                  <a:pos x="71" y="0"/>
                </a:cxn>
              </a:cxnLst>
              <a:rect l="0" t="0" r="r" b="b"/>
              <a:pathLst>
                <a:path w="71" h="73">
                  <a:moveTo>
                    <a:pt x="71" y="0"/>
                  </a:moveTo>
                  <a:lnTo>
                    <a:pt x="0" y="36"/>
                  </a:lnTo>
                  <a:lnTo>
                    <a:pt x="71" y="73"/>
                  </a:lnTo>
                  <a:lnTo>
                    <a:pt x="36" y="36"/>
                  </a:lnTo>
                  <a:lnTo>
                    <a:pt x="71" y="0"/>
                  </a:lnTo>
                  <a:close/>
                </a:path>
              </a:pathLst>
            </a:custGeom>
            <a:solidFill>
              <a:srgbClr val="5CFFC9"/>
            </a:solidFill>
            <a:ln w="0">
              <a:solidFill>
                <a:schemeClr val="accent1"/>
              </a:solidFill>
              <a:prstDash val="solid"/>
              <a:round/>
              <a:headEnd/>
              <a:tailEnd/>
            </a:ln>
          </p:spPr>
          <p:txBody>
            <a:bodyPr/>
            <a:lstStyle/>
            <a:p>
              <a:pPr defTabSz="457200">
                <a:defRPr/>
              </a:pPr>
              <a:endParaRPr lang="en-US">
                <a:solidFill>
                  <a:prstClr val="white"/>
                </a:solidFill>
                <a:latin typeface="Calibri"/>
              </a:endParaRPr>
            </a:p>
          </p:txBody>
        </p:sp>
        <p:sp>
          <p:nvSpPr>
            <p:cNvPr id="236609" name="Line 65"/>
            <p:cNvSpPr>
              <a:spLocks noChangeShapeType="1"/>
            </p:cNvSpPr>
            <p:nvPr/>
          </p:nvSpPr>
          <p:spPr bwMode="auto">
            <a:xfrm>
              <a:off x="428" y="1905"/>
              <a:ext cx="1" cy="71"/>
            </a:xfrm>
            <a:prstGeom prst="line">
              <a:avLst/>
            </a:prstGeom>
            <a:noFill/>
            <a:ln w="0">
              <a:solidFill>
                <a:schemeClr val="accent1"/>
              </a:solidFill>
              <a:round/>
              <a:headEnd/>
              <a:tailEnd/>
            </a:ln>
          </p:spPr>
          <p:txBody>
            <a:bodyPr/>
            <a:lstStyle/>
            <a:p>
              <a:pPr defTabSz="457200">
                <a:defRPr/>
              </a:pPr>
              <a:endParaRPr lang="en-US">
                <a:solidFill>
                  <a:prstClr val="white"/>
                </a:solidFill>
                <a:latin typeface="Calibri"/>
              </a:endParaRPr>
            </a:p>
          </p:txBody>
        </p:sp>
        <p:sp>
          <p:nvSpPr>
            <p:cNvPr id="236610" name="Freeform 66"/>
            <p:cNvSpPr>
              <a:spLocks/>
            </p:cNvSpPr>
            <p:nvPr/>
          </p:nvSpPr>
          <p:spPr bwMode="auto">
            <a:xfrm>
              <a:off x="1935" y="1905"/>
              <a:ext cx="73" cy="71"/>
            </a:xfrm>
            <a:custGeom>
              <a:avLst/>
              <a:gdLst/>
              <a:ahLst/>
              <a:cxnLst>
                <a:cxn ang="0">
                  <a:pos x="0" y="0"/>
                </a:cxn>
                <a:cxn ang="0">
                  <a:pos x="73" y="34"/>
                </a:cxn>
                <a:cxn ang="0">
                  <a:pos x="0" y="71"/>
                </a:cxn>
                <a:cxn ang="0">
                  <a:pos x="36" y="34"/>
                </a:cxn>
                <a:cxn ang="0">
                  <a:pos x="0" y="0"/>
                </a:cxn>
              </a:cxnLst>
              <a:rect l="0" t="0" r="r" b="b"/>
              <a:pathLst>
                <a:path w="73" h="71">
                  <a:moveTo>
                    <a:pt x="0" y="0"/>
                  </a:moveTo>
                  <a:lnTo>
                    <a:pt x="73" y="34"/>
                  </a:lnTo>
                  <a:lnTo>
                    <a:pt x="0" y="71"/>
                  </a:lnTo>
                  <a:lnTo>
                    <a:pt x="36" y="34"/>
                  </a:lnTo>
                  <a:lnTo>
                    <a:pt x="0" y="0"/>
                  </a:lnTo>
                  <a:close/>
                </a:path>
              </a:pathLst>
            </a:custGeom>
            <a:solidFill>
              <a:srgbClr val="5CFFC9"/>
            </a:solidFill>
            <a:ln w="0">
              <a:solidFill>
                <a:schemeClr val="accent1"/>
              </a:solidFill>
              <a:prstDash val="solid"/>
              <a:round/>
              <a:headEnd/>
              <a:tailEnd/>
            </a:ln>
          </p:spPr>
          <p:txBody>
            <a:bodyPr/>
            <a:lstStyle/>
            <a:p>
              <a:pPr defTabSz="457200">
                <a:defRPr/>
              </a:pPr>
              <a:endParaRPr lang="en-US">
                <a:solidFill>
                  <a:prstClr val="white"/>
                </a:solidFill>
                <a:latin typeface="Calibri"/>
              </a:endParaRPr>
            </a:p>
          </p:txBody>
        </p:sp>
        <p:sp>
          <p:nvSpPr>
            <p:cNvPr id="236611" name="Line 67"/>
            <p:cNvSpPr>
              <a:spLocks noChangeShapeType="1"/>
            </p:cNvSpPr>
            <p:nvPr/>
          </p:nvSpPr>
          <p:spPr bwMode="auto">
            <a:xfrm>
              <a:off x="2008" y="1905"/>
              <a:ext cx="1" cy="71"/>
            </a:xfrm>
            <a:prstGeom prst="line">
              <a:avLst/>
            </a:prstGeom>
            <a:noFill/>
            <a:ln w="0">
              <a:solidFill>
                <a:srgbClr val="5CFFC9"/>
              </a:solidFill>
              <a:round/>
              <a:headEnd/>
              <a:tailEnd/>
            </a:ln>
          </p:spPr>
          <p:txBody>
            <a:bodyPr/>
            <a:lstStyle/>
            <a:p>
              <a:pPr defTabSz="457200">
                <a:defRPr/>
              </a:pPr>
              <a:endParaRPr lang="en-US">
                <a:solidFill>
                  <a:prstClr val="white"/>
                </a:solidFill>
                <a:latin typeface="Calibri"/>
              </a:endParaRPr>
            </a:p>
          </p:txBody>
        </p:sp>
        <p:sp>
          <p:nvSpPr>
            <p:cNvPr id="236612" name="Line 68"/>
            <p:cNvSpPr>
              <a:spLocks noChangeShapeType="1"/>
            </p:cNvSpPr>
            <p:nvPr/>
          </p:nvSpPr>
          <p:spPr bwMode="auto">
            <a:xfrm>
              <a:off x="2027" y="1939"/>
              <a:ext cx="1256" cy="1"/>
            </a:xfrm>
            <a:prstGeom prst="line">
              <a:avLst/>
            </a:prstGeom>
            <a:noFill/>
            <a:ln w="0">
              <a:solidFill>
                <a:schemeClr val="accent1"/>
              </a:solidFill>
              <a:round/>
              <a:headEnd/>
              <a:tailEnd/>
            </a:ln>
          </p:spPr>
          <p:txBody>
            <a:bodyPr/>
            <a:lstStyle/>
            <a:p>
              <a:pPr defTabSz="457200">
                <a:defRPr/>
              </a:pPr>
              <a:endParaRPr lang="en-US">
                <a:solidFill>
                  <a:prstClr val="white"/>
                </a:solidFill>
                <a:latin typeface="Calibri"/>
              </a:endParaRPr>
            </a:p>
          </p:txBody>
        </p:sp>
        <p:sp>
          <p:nvSpPr>
            <p:cNvPr id="236613" name="Freeform 69"/>
            <p:cNvSpPr>
              <a:spLocks/>
            </p:cNvSpPr>
            <p:nvPr/>
          </p:nvSpPr>
          <p:spPr bwMode="auto">
            <a:xfrm>
              <a:off x="2027" y="1903"/>
              <a:ext cx="71" cy="73"/>
            </a:xfrm>
            <a:custGeom>
              <a:avLst/>
              <a:gdLst/>
              <a:ahLst/>
              <a:cxnLst>
                <a:cxn ang="0">
                  <a:pos x="71" y="0"/>
                </a:cxn>
                <a:cxn ang="0">
                  <a:pos x="0" y="36"/>
                </a:cxn>
                <a:cxn ang="0">
                  <a:pos x="71" y="73"/>
                </a:cxn>
                <a:cxn ang="0">
                  <a:pos x="35" y="36"/>
                </a:cxn>
                <a:cxn ang="0">
                  <a:pos x="71" y="0"/>
                </a:cxn>
              </a:cxnLst>
              <a:rect l="0" t="0" r="r" b="b"/>
              <a:pathLst>
                <a:path w="71" h="73">
                  <a:moveTo>
                    <a:pt x="71" y="0"/>
                  </a:moveTo>
                  <a:lnTo>
                    <a:pt x="0" y="36"/>
                  </a:lnTo>
                  <a:lnTo>
                    <a:pt x="71" y="73"/>
                  </a:lnTo>
                  <a:lnTo>
                    <a:pt x="35" y="36"/>
                  </a:lnTo>
                  <a:lnTo>
                    <a:pt x="71"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white"/>
                </a:solidFill>
                <a:latin typeface="Calibri"/>
              </a:endParaRPr>
            </a:p>
          </p:txBody>
        </p:sp>
        <p:sp>
          <p:nvSpPr>
            <p:cNvPr id="236614" name="Line 70"/>
            <p:cNvSpPr>
              <a:spLocks noChangeShapeType="1"/>
            </p:cNvSpPr>
            <p:nvPr/>
          </p:nvSpPr>
          <p:spPr bwMode="auto">
            <a:xfrm>
              <a:off x="2027" y="1905"/>
              <a:ext cx="1" cy="71"/>
            </a:xfrm>
            <a:prstGeom prst="line">
              <a:avLst/>
            </a:prstGeom>
            <a:noFill/>
            <a:ln w="0">
              <a:solidFill>
                <a:srgbClr val="5CFFC9"/>
              </a:solidFill>
              <a:round/>
              <a:headEnd/>
              <a:tailEnd/>
            </a:ln>
          </p:spPr>
          <p:txBody>
            <a:bodyPr/>
            <a:lstStyle/>
            <a:p>
              <a:pPr defTabSz="457200">
                <a:defRPr/>
              </a:pPr>
              <a:endParaRPr lang="en-US">
                <a:solidFill>
                  <a:prstClr val="white"/>
                </a:solidFill>
                <a:latin typeface="Calibri"/>
              </a:endParaRPr>
            </a:p>
          </p:txBody>
        </p:sp>
        <p:sp>
          <p:nvSpPr>
            <p:cNvPr id="236615" name="Freeform 71"/>
            <p:cNvSpPr>
              <a:spLocks/>
            </p:cNvSpPr>
            <p:nvPr/>
          </p:nvSpPr>
          <p:spPr bwMode="auto">
            <a:xfrm>
              <a:off x="3212" y="1905"/>
              <a:ext cx="71" cy="71"/>
            </a:xfrm>
            <a:custGeom>
              <a:avLst/>
              <a:gdLst/>
              <a:ahLst/>
              <a:cxnLst>
                <a:cxn ang="0">
                  <a:pos x="0" y="0"/>
                </a:cxn>
                <a:cxn ang="0">
                  <a:pos x="71" y="34"/>
                </a:cxn>
                <a:cxn ang="0">
                  <a:pos x="0" y="71"/>
                </a:cxn>
                <a:cxn ang="0">
                  <a:pos x="35" y="34"/>
                </a:cxn>
                <a:cxn ang="0">
                  <a:pos x="0" y="0"/>
                </a:cxn>
              </a:cxnLst>
              <a:rect l="0" t="0" r="r" b="b"/>
              <a:pathLst>
                <a:path w="71" h="71">
                  <a:moveTo>
                    <a:pt x="0" y="0"/>
                  </a:moveTo>
                  <a:lnTo>
                    <a:pt x="71" y="34"/>
                  </a:lnTo>
                  <a:lnTo>
                    <a:pt x="0" y="71"/>
                  </a:lnTo>
                  <a:lnTo>
                    <a:pt x="35" y="34"/>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white"/>
                </a:solidFill>
                <a:latin typeface="Calibri"/>
              </a:endParaRPr>
            </a:p>
          </p:txBody>
        </p:sp>
        <p:sp>
          <p:nvSpPr>
            <p:cNvPr id="236616" name="Line 72"/>
            <p:cNvSpPr>
              <a:spLocks noChangeShapeType="1"/>
            </p:cNvSpPr>
            <p:nvPr/>
          </p:nvSpPr>
          <p:spPr bwMode="auto">
            <a:xfrm>
              <a:off x="3283" y="1905"/>
              <a:ext cx="1" cy="71"/>
            </a:xfrm>
            <a:prstGeom prst="line">
              <a:avLst/>
            </a:prstGeom>
            <a:noFill/>
            <a:ln w="0">
              <a:solidFill>
                <a:srgbClr val="5CFFC9"/>
              </a:solidFill>
              <a:round/>
              <a:headEnd/>
              <a:tailEnd/>
            </a:ln>
          </p:spPr>
          <p:txBody>
            <a:bodyPr/>
            <a:lstStyle/>
            <a:p>
              <a:pPr defTabSz="457200">
                <a:defRPr/>
              </a:pPr>
              <a:endParaRPr lang="en-US">
                <a:solidFill>
                  <a:prstClr val="white"/>
                </a:solidFill>
                <a:latin typeface="Calibri"/>
              </a:endParaRPr>
            </a:p>
          </p:txBody>
        </p:sp>
        <p:sp>
          <p:nvSpPr>
            <p:cNvPr id="236617" name="Rectangle 73"/>
            <p:cNvSpPr>
              <a:spLocks noChangeArrowheads="1"/>
            </p:cNvSpPr>
            <p:nvPr/>
          </p:nvSpPr>
          <p:spPr bwMode="auto">
            <a:xfrm>
              <a:off x="687" y="1772"/>
              <a:ext cx="952" cy="184"/>
            </a:xfrm>
            <a:prstGeom prst="rect">
              <a:avLst/>
            </a:prstGeom>
            <a:noFill/>
            <a:ln w="9525">
              <a:noFill/>
              <a:miter lim="800000"/>
              <a:headEnd/>
              <a:tailEnd/>
            </a:ln>
          </p:spPr>
          <p:txBody>
            <a:bodyPr wrap="none" lIns="0" tIns="0" rIns="0" bIns="0">
              <a:spAutoFit/>
            </a:bodyPr>
            <a:lstStyle/>
            <a:p>
              <a:pPr defTabSz="457200">
                <a:defRPr/>
              </a:pPr>
              <a:r>
                <a:rPr lang="en-US" sz="1900" b="1" dirty="0">
                  <a:solidFill>
                    <a:prstClr val="white"/>
                  </a:solidFill>
                  <a:latin typeface="Calibri"/>
                </a:rPr>
                <a:t>660' minimum</a:t>
              </a:r>
              <a:endParaRPr lang="en-US" sz="1600" b="1" dirty="0">
                <a:solidFill>
                  <a:prstClr val="white"/>
                </a:solidFill>
                <a:latin typeface="Calibri"/>
              </a:endParaRPr>
            </a:p>
          </p:txBody>
        </p:sp>
        <p:sp>
          <p:nvSpPr>
            <p:cNvPr id="236618" name="Rectangle 74"/>
            <p:cNvSpPr>
              <a:spLocks noChangeArrowheads="1"/>
            </p:cNvSpPr>
            <p:nvPr/>
          </p:nvSpPr>
          <p:spPr bwMode="auto">
            <a:xfrm>
              <a:off x="2279" y="1772"/>
              <a:ext cx="952" cy="184"/>
            </a:xfrm>
            <a:prstGeom prst="rect">
              <a:avLst/>
            </a:prstGeom>
            <a:noFill/>
            <a:ln w="9525">
              <a:noFill/>
              <a:miter lim="800000"/>
              <a:headEnd/>
              <a:tailEnd/>
            </a:ln>
          </p:spPr>
          <p:txBody>
            <a:bodyPr wrap="none" lIns="0" tIns="0" rIns="0" bIns="0">
              <a:spAutoFit/>
            </a:bodyPr>
            <a:lstStyle/>
            <a:p>
              <a:pPr defTabSz="457200">
                <a:defRPr/>
              </a:pPr>
              <a:r>
                <a:rPr lang="en-US" sz="1900" b="1">
                  <a:solidFill>
                    <a:prstClr val="white"/>
                  </a:solidFill>
                  <a:latin typeface="Calibri"/>
                </a:rPr>
                <a:t>660' minimum</a:t>
              </a:r>
              <a:endParaRPr lang="en-US" sz="1600" b="1">
                <a:solidFill>
                  <a:prstClr val="white"/>
                </a:solidFill>
                <a:latin typeface="Calibri"/>
              </a:endParaRPr>
            </a:p>
          </p:txBody>
        </p:sp>
      </p:grpSp>
      <p:grpSp>
        <p:nvGrpSpPr>
          <p:cNvPr id="4" name="Group 75"/>
          <p:cNvGrpSpPr>
            <a:grpSpLocks/>
          </p:cNvGrpSpPr>
          <p:nvPr/>
        </p:nvGrpSpPr>
        <p:grpSpPr bwMode="auto">
          <a:xfrm>
            <a:off x="2567247" y="4070539"/>
            <a:ext cx="5611812" cy="1784350"/>
            <a:chOff x="735" y="2532"/>
            <a:chExt cx="3535" cy="1124"/>
          </a:xfrm>
        </p:grpSpPr>
        <p:sp>
          <p:nvSpPr>
            <p:cNvPr id="236620" name="Freeform 76"/>
            <p:cNvSpPr>
              <a:spLocks/>
            </p:cNvSpPr>
            <p:nvPr/>
          </p:nvSpPr>
          <p:spPr bwMode="auto">
            <a:xfrm>
              <a:off x="735" y="2532"/>
              <a:ext cx="127" cy="288"/>
            </a:xfrm>
            <a:custGeom>
              <a:avLst/>
              <a:gdLst/>
              <a:ahLst/>
              <a:cxnLst>
                <a:cxn ang="0">
                  <a:pos x="27" y="288"/>
                </a:cxn>
                <a:cxn ang="0">
                  <a:pos x="100" y="288"/>
                </a:cxn>
                <a:cxn ang="0">
                  <a:pos x="100" y="35"/>
                </a:cxn>
                <a:cxn ang="0">
                  <a:pos x="127" y="0"/>
                </a:cxn>
                <a:cxn ang="0">
                  <a:pos x="0" y="0"/>
                </a:cxn>
                <a:cxn ang="0">
                  <a:pos x="27" y="33"/>
                </a:cxn>
                <a:cxn ang="0">
                  <a:pos x="27" y="288"/>
                </a:cxn>
              </a:cxnLst>
              <a:rect l="0" t="0" r="r" b="b"/>
              <a:pathLst>
                <a:path w="127" h="288">
                  <a:moveTo>
                    <a:pt x="27" y="288"/>
                  </a:moveTo>
                  <a:lnTo>
                    <a:pt x="100" y="288"/>
                  </a:lnTo>
                  <a:lnTo>
                    <a:pt x="100" y="35"/>
                  </a:lnTo>
                  <a:lnTo>
                    <a:pt x="127"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21" name="Freeform 77"/>
            <p:cNvSpPr>
              <a:spLocks/>
            </p:cNvSpPr>
            <p:nvPr/>
          </p:nvSpPr>
          <p:spPr bwMode="auto">
            <a:xfrm>
              <a:off x="1048" y="2532"/>
              <a:ext cx="128" cy="288"/>
            </a:xfrm>
            <a:custGeom>
              <a:avLst/>
              <a:gdLst/>
              <a:ahLst/>
              <a:cxnLst>
                <a:cxn ang="0">
                  <a:pos x="27" y="288"/>
                </a:cxn>
                <a:cxn ang="0">
                  <a:pos x="102" y="288"/>
                </a:cxn>
                <a:cxn ang="0">
                  <a:pos x="102" y="35"/>
                </a:cxn>
                <a:cxn ang="0">
                  <a:pos x="128" y="0"/>
                </a:cxn>
                <a:cxn ang="0">
                  <a:pos x="0" y="0"/>
                </a:cxn>
                <a:cxn ang="0">
                  <a:pos x="27" y="33"/>
                </a:cxn>
                <a:cxn ang="0">
                  <a:pos x="27" y="288"/>
                </a:cxn>
              </a:cxnLst>
              <a:rect l="0" t="0" r="r" b="b"/>
              <a:pathLst>
                <a:path w="128" h="288">
                  <a:moveTo>
                    <a:pt x="27" y="288"/>
                  </a:moveTo>
                  <a:lnTo>
                    <a:pt x="102" y="288"/>
                  </a:lnTo>
                  <a:lnTo>
                    <a:pt x="102" y="35"/>
                  </a:lnTo>
                  <a:lnTo>
                    <a:pt x="128"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22" name="Freeform 78"/>
            <p:cNvSpPr>
              <a:spLocks/>
            </p:cNvSpPr>
            <p:nvPr/>
          </p:nvSpPr>
          <p:spPr bwMode="auto">
            <a:xfrm>
              <a:off x="1363" y="2532"/>
              <a:ext cx="126" cy="288"/>
            </a:xfrm>
            <a:custGeom>
              <a:avLst/>
              <a:gdLst/>
              <a:ahLst/>
              <a:cxnLst>
                <a:cxn ang="0">
                  <a:pos x="27" y="288"/>
                </a:cxn>
                <a:cxn ang="0">
                  <a:pos x="100" y="288"/>
                </a:cxn>
                <a:cxn ang="0">
                  <a:pos x="100" y="35"/>
                </a:cxn>
                <a:cxn ang="0">
                  <a:pos x="126" y="0"/>
                </a:cxn>
                <a:cxn ang="0">
                  <a:pos x="0" y="0"/>
                </a:cxn>
                <a:cxn ang="0">
                  <a:pos x="27" y="33"/>
                </a:cxn>
                <a:cxn ang="0">
                  <a:pos x="27" y="288"/>
                </a:cxn>
              </a:cxnLst>
              <a:rect l="0" t="0" r="r" b="b"/>
              <a:pathLst>
                <a:path w="126" h="288">
                  <a:moveTo>
                    <a:pt x="27" y="288"/>
                  </a:moveTo>
                  <a:lnTo>
                    <a:pt x="100" y="288"/>
                  </a:lnTo>
                  <a:lnTo>
                    <a:pt x="100" y="35"/>
                  </a:lnTo>
                  <a:lnTo>
                    <a:pt x="126"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23" name="Freeform 79"/>
            <p:cNvSpPr>
              <a:spLocks/>
            </p:cNvSpPr>
            <p:nvPr/>
          </p:nvSpPr>
          <p:spPr bwMode="auto">
            <a:xfrm>
              <a:off x="1626" y="2532"/>
              <a:ext cx="127" cy="288"/>
            </a:xfrm>
            <a:custGeom>
              <a:avLst/>
              <a:gdLst/>
              <a:ahLst/>
              <a:cxnLst>
                <a:cxn ang="0">
                  <a:pos x="25" y="288"/>
                </a:cxn>
                <a:cxn ang="0">
                  <a:pos x="100" y="288"/>
                </a:cxn>
                <a:cxn ang="0">
                  <a:pos x="100" y="35"/>
                </a:cxn>
                <a:cxn ang="0">
                  <a:pos x="127" y="0"/>
                </a:cxn>
                <a:cxn ang="0">
                  <a:pos x="0" y="0"/>
                </a:cxn>
                <a:cxn ang="0">
                  <a:pos x="25" y="33"/>
                </a:cxn>
                <a:cxn ang="0">
                  <a:pos x="25" y="288"/>
                </a:cxn>
              </a:cxnLst>
              <a:rect l="0" t="0" r="r" b="b"/>
              <a:pathLst>
                <a:path w="127" h="288">
                  <a:moveTo>
                    <a:pt x="25" y="288"/>
                  </a:moveTo>
                  <a:lnTo>
                    <a:pt x="100" y="288"/>
                  </a:lnTo>
                  <a:lnTo>
                    <a:pt x="100" y="35"/>
                  </a:lnTo>
                  <a:lnTo>
                    <a:pt x="127" y="0"/>
                  </a:lnTo>
                  <a:lnTo>
                    <a:pt x="0" y="0"/>
                  </a:lnTo>
                  <a:lnTo>
                    <a:pt x="25" y="33"/>
                  </a:lnTo>
                  <a:lnTo>
                    <a:pt x="25"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24" name="Freeform 80"/>
            <p:cNvSpPr>
              <a:spLocks/>
            </p:cNvSpPr>
            <p:nvPr/>
          </p:nvSpPr>
          <p:spPr bwMode="auto">
            <a:xfrm>
              <a:off x="1914" y="2532"/>
              <a:ext cx="128" cy="288"/>
            </a:xfrm>
            <a:custGeom>
              <a:avLst/>
              <a:gdLst/>
              <a:ahLst/>
              <a:cxnLst>
                <a:cxn ang="0">
                  <a:pos x="27" y="288"/>
                </a:cxn>
                <a:cxn ang="0">
                  <a:pos x="102" y="288"/>
                </a:cxn>
                <a:cxn ang="0">
                  <a:pos x="102" y="35"/>
                </a:cxn>
                <a:cxn ang="0">
                  <a:pos x="128" y="0"/>
                </a:cxn>
                <a:cxn ang="0">
                  <a:pos x="0" y="0"/>
                </a:cxn>
                <a:cxn ang="0">
                  <a:pos x="27" y="33"/>
                </a:cxn>
                <a:cxn ang="0">
                  <a:pos x="27" y="288"/>
                </a:cxn>
              </a:cxnLst>
              <a:rect l="0" t="0" r="r" b="b"/>
              <a:pathLst>
                <a:path w="128" h="288">
                  <a:moveTo>
                    <a:pt x="27" y="288"/>
                  </a:moveTo>
                  <a:lnTo>
                    <a:pt x="102" y="288"/>
                  </a:lnTo>
                  <a:lnTo>
                    <a:pt x="102" y="35"/>
                  </a:lnTo>
                  <a:lnTo>
                    <a:pt x="128"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25" name="Freeform 81"/>
            <p:cNvSpPr>
              <a:spLocks/>
            </p:cNvSpPr>
            <p:nvPr/>
          </p:nvSpPr>
          <p:spPr bwMode="auto">
            <a:xfrm>
              <a:off x="2169" y="2532"/>
              <a:ext cx="129" cy="288"/>
            </a:xfrm>
            <a:custGeom>
              <a:avLst/>
              <a:gdLst/>
              <a:ahLst/>
              <a:cxnLst>
                <a:cxn ang="0">
                  <a:pos x="27" y="288"/>
                </a:cxn>
                <a:cxn ang="0">
                  <a:pos x="102" y="288"/>
                </a:cxn>
                <a:cxn ang="0">
                  <a:pos x="102" y="35"/>
                </a:cxn>
                <a:cxn ang="0">
                  <a:pos x="129" y="0"/>
                </a:cxn>
                <a:cxn ang="0">
                  <a:pos x="0" y="0"/>
                </a:cxn>
                <a:cxn ang="0">
                  <a:pos x="27" y="33"/>
                </a:cxn>
                <a:cxn ang="0">
                  <a:pos x="27" y="288"/>
                </a:cxn>
              </a:cxnLst>
              <a:rect l="0" t="0" r="r" b="b"/>
              <a:pathLst>
                <a:path w="129" h="288">
                  <a:moveTo>
                    <a:pt x="27" y="288"/>
                  </a:moveTo>
                  <a:lnTo>
                    <a:pt x="102" y="288"/>
                  </a:lnTo>
                  <a:lnTo>
                    <a:pt x="102" y="35"/>
                  </a:lnTo>
                  <a:lnTo>
                    <a:pt x="129"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26" name="Freeform 82"/>
            <p:cNvSpPr>
              <a:spLocks/>
            </p:cNvSpPr>
            <p:nvPr/>
          </p:nvSpPr>
          <p:spPr bwMode="auto">
            <a:xfrm>
              <a:off x="2484" y="2532"/>
              <a:ext cx="127" cy="288"/>
            </a:xfrm>
            <a:custGeom>
              <a:avLst/>
              <a:gdLst/>
              <a:ahLst/>
              <a:cxnLst>
                <a:cxn ang="0">
                  <a:pos x="25" y="288"/>
                </a:cxn>
                <a:cxn ang="0">
                  <a:pos x="100" y="288"/>
                </a:cxn>
                <a:cxn ang="0">
                  <a:pos x="100" y="35"/>
                </a:cxn>
                <a:cxn ang="0">
                  <a:pos x="127" y="0"/>
                </a:cxn>
                <a:cxn ang="0">
                  <a:pos x="0" y="0"/>
                </a:cxn>
                <a:cxn ang="0">
                  <a:pos x="25" y="33"/>
                </a:cxn>
                <a:cxn ang="0">
                  <a:pos x="25" y="288"/>
                </a:cxn>
              </a:cxnLst>
              <a:rect l="0" t="0" r="r" b="b"/>
              <a:pathLst>
                <a:path w="127" h="288">
                  <a:moveTo>
                    <a:pt x="25" y="288"/>
                  </a:moveTo>
                  <a:lnTo>
                    <a:pt x="100" y="288"/>
                  </a:lnTo>
                  <a:lnTo>
                    <a:pt x="100" y="35"/>
                  </a:lnTo>
                  <a:lnTo>
                    <a:pt x="127" y="0"/>
                  </a:lnTo>
                  <a:lnTo>
                    <a:pt x="0" y="0"/>
                  </a:lnTo>
                  <a:lnTo>
                    <a:pt x="25" y="33"/>
                  </a:lnTo>
                  <a:lnTo>
                    <a:pt x="25"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27" name="Freeform 83"/>
            <p:cNvSpPr>
              <a:spLocks/>
            </p:cNvSpPr>
            <p:nvPr/>
          </p:nvSpPr>
          <p:spPr bwMode="auto">
            <a:xfrm>
              <a:off x="2747" y="2532"/>
              <a:ext cx="127" cy="288"/>
            </a:xfrm>
            <a:custGeom>
              <a:avLst/>
              <a:gdLst/>
              <a:ahLst/>
              <a:cxnLst>
                <a:cxn ang="0">
                  <a:pos x="27" y="288"/>
                </a:cxn>
                <a:cxn ang="0">
                  <a:pos x="102" y="288"/>
                </a:cxn>
                <a:cxn ang="0">
                  <a:pos x="102" y="35"/>
                </a:cxn>
                <a:cxn ang="0">
                  <a:pos x="127" y="0"/>
                </a:cxn>
                <a:cxn ang="0">
                  <a:pos x="0" y="0"/>
                </a:cxn>
                <a:cxn ang="0">
                  <a:pos x="27" y="33"/>
                </a:cxn>
                <a:cxn ang="0">
                  <a:pos x="27" y="288"/>
                </a:cxn>
              </a:cxnLst>
              <a:rect l="0" t="0" r="r" b="b"/>
              <a:pathLst>
                <a:path w="127" h="288">
                  <a:moveTo>
                    <a:pt x="27" y="288"/>
                  </a:moveTo>
                  <a:lnTo>
                    <a:pt x="102" y="288"/>
                  </a:lnTo>
                  <a:lnTo>
                    <a:pt x="102" y="35"/>
                  </a:lnTo>
                  <a:lnTo>
                    <a:pt x="127"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28" name="Freeform 84"/>
            <p:cNvSpPr>
              <a:spLocks/>
            </p:cNvSpPr>
            <p:nvPr/>
          </p:nvSpPr>
          <p:spPr bwMode="auto">
            <a:xfrm>
              <a:off x="3045" y="2532"/>
              <a:ext cx="127" cy="288"/>
            </a:xfrm>
            <a:custGeom>
              <a:avLst/>
              <a:gdLst/>
              <a:ahLst/>
              <a:cxnLst>
                <a:cxn ang="0">
                  <a:pos x="27" y="288"/>
                </a:cxn>
                <a:cxn ang="0">
                  <a:pos x="100" y="288"/>
                </a:cxn>
                <a:cxn ang="0">
                  <a:pos x="100" y="35"/>
                </a:cxn>
                <a:cxn ang="0">
                  <a:pos x="127" y="0"/>
                </a:cxn>
                <a:cxn ang="0">
                  <a:pos x="0" y="0"/>
                </a:cxn>
                <a:cxn ang="0">
                  <a:pos x="27" y="33"/>
                </a:cxn>
                <a:cxn ang="0">
                  <a:pos x="27" y="288"/>
                </a:cxn>
              </a:cxnLst>
              <a:rect l="0" t="0" r="r" b="b"/>
              <a:pathLst>
                <a:path w="127" h="288">
                  <a:moveTo>
                    <a:pt x="27" y="288"/>
                  </a:moveTo>
                  <a:lnTo>
                    <a:pt x="100" y="288"/>
                  </a:lnTo>
                  <a:lnTo>
                    <a:pt x="100" y="35"/>
                  </a:lnTo>
                  <a:lnTo>
                    <a:pt x="127"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29" name="Freeform 85"/>
            <p:cNvSpPr>
              <a:spLocks/>
            </p:cNvSpPr>
            <p:nvPr/>
          </p:nvSpPr>
          <p:spPr bwMode="auto">
            <a:xfrm>
              <a:off x="3275" y="2532"/>
              <a:ext cx="127" cy="288"/>
            </a:xfrm>
            <a:custGeom>
              <a:avLst/>
              <a:gdLst/>
              <a:ahLst/>
              <a:cxnLst>
                <a:cxn ang="0">
                  <a:pos x="27" y="288"/>
                </a:cxn>
                <a:cxn ang="0">
                  <a:pos x="102" y="288"/>
                </a:cxn>
                <a:cxn ang="0">
                  <a:pos x="102" y="35"/>
                </a:cxn>
                <a:cxn ang="0">
                  <a:pos x="127" y="0"/>
                </a:cxn>
                <a:cxn ang="0">
                  <a:pos x="0" y="0"/>
                </a:cxn>
                <a:cxn ang="0">
                  <a:pos x="27" y="33"/>
                </a:cxn>
                <a:cxn ang="0">
                  <a:pos x="27" y="288"/>
                </a:cxn>
              </a:cxnLst>
              <a:rect l="0" t="0" r="r" b="b"/>
              <a:pathLst>
                <a:path w="127" h="288">
                  <a:moveTo>
                    <a:pt x="27" y="288"/>
                  </a:moveTo>
                  <a:lnTo>
                    <a:pt x="102" y="288"/>
                  </a:lnTo>
                  <a:lnTo>
                    <a:pt x="102" y="35"/>
                  </a:lnTo>
                  <a:lnTo>
                    <a:pt x="127"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30" name="Freeform 86"/>
            <p:cNvSpPr>
              <a:spLocks/>
            </p:cNvSpPr>
            <p:nvPr/>
          </p:nvSpPr>
          <p:spPr bwMode="auto">
            <a:xfrm>
              <a:off x="3588" y="2532"/>
              <a:ext cx="127" cy="288"/>
            </a:xfrm>
            <a:custGeom>
              <a:avLst/>
              <a:gdLst/>
              <a:ahLst/>
              <a:cxnLst>
                <a:cxn ang="0">
                  <a:pos x="27" y="288"/>
                </a:cxn>
                <a:cxn ang="0">
                  <a:pos x="100" y="288"/>
                </a:cxn>
                <a:cxn ang="0">
                  <a:pos x="100" y="35"/>
                </a:cxn>
                <a:cxn ang="0">
                  <a:pos x="127" y="0"/>
                </a:cxn>
                <a:cxn ang="0">
                  <a:pos x="0" y="0"/>
                </a:cxn>
                <a:cxn ang="0">
                  <a:pos x="27" y="33"/>
                </a:cxn>
                <a:cxn ang="0">
                  <a:pos x="27" y="288"/>
                </a:cxn>
              </a:cxnLst>
              <a:rect l="0" t="0" r="r" b="b"/>
              <a:pathLst>
                <a:path w="127" h="288">
                  <a:moveTo>
                    <a:pt x="27" y="288"/>
                  </a:moveTo>
                  <a:lnTo>
                    <a:pt x="100" y="288"/>
                  </a:lnTo>
                  <a:lnTo>
                    <a:pt x="100" y="35"/>
                  </a:lnTo>
                  <a:lnTo>
                    <a:pt x="127"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31" name="Freeform 87"/>
            <p:cNvSpPr>
              <a:spLocks/>
            </p:cNvSpPr>
            <p:nvPr/>
          </p:nvSpPr>
          <p:spPr bwMode="auto">
            <a:xfrm>
              <a:off x="3861" y="2532"/>
              <a:ext cx="127" cy="288"/>
            </a:xfrm>
            <a:custGeom>
              <a:avLst/>
              <a:gdLst/>
              <a:ahLst/>
              <a:cxnLst>
                <a:cxn ang="0">
                  <a:pos x="27" y="288"/>
                </a:cxn>
                <a:cxn ang="0">
                  <a:pos x="102" y="288"/>
                </a:cxn>
                <a:cxn ang="0">
                  <a:pos x="102" y="35"/>
                </a:cxn>
                <a:cxn ang="0">
                  <a:pos x="127" y="0"/>
                </a:cxn>
                <a:cxn ang="0">
                  <a:pos x="0" y="0"/>
                </a:cxn>
                <a:cxn ang="0">
                  <a:pos x="27" y="33"/>
                </a:cxn>
                <a:cxn ang="0">
                  <a:pos x="27" y="288"/>
                </a:cxn>
              </a:cxnLst>
              <a:rect l="0" t="0" r="r" b="b"/>
              <a:pathLst>
                <a:path w="127" h="288">
                  <a:moveTo>
                    <a:pt x="27" y="288"/>
                  </a:moveTo>
                  <a:lnTo>
                    <a:pt x="102" y="288"/>
                  </a:lnTo>
                  <a:lnTo>
                    <a:pt x="102" y="35"/>
                  </a:lnTo>
                  <a:lnTo>
                    <a:pt x="127"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32" name="Freeform 88"/>
            <p:cNvSpPr>
              <a:spLocks/>
            </p:cNvSpPr>
            <p:nvPr/>
          </p:nvSpPr>
          <p:spPr bwMode="auto">
            <a:xfrm>
              <a:off x="4141" y="2532"/>
              <a:ext cx="129" cy="288"/>
            </a:xfrm>
            <a:custGeom>
              <a:avLst/>
              <a:gdLst/>
              <a:ahLst/>
              <a:cxnLst>
                <a:cxn ang="0">
                  <a:pos x="27" y="288"/>
                </a:cxn>
                <a:cxn ang="0">
                  <a:pos x="102" y="288"/>
                </a:cxn>
                <a:cxn ang="0">
                  <a:pos x="102" y="35"/>
                </a:cxn>
                <a:cxn ang="0">
                  <a:pos x="129" y="0"/>
                </a:cxn>
                <a:cxn ang="0">
                  <a:pos x="0" y="0"/>
                </a:cxn>
                <a:cxn ang="0">
                  <a:pos x="27" y="33"/>
                </a:cxn>
                <a:cxn ang="0">
                  <a:pos x="27" y="288"/>
                </a:cxn>
              </a:cxnLst>
              <a:rect l="0" t="0" r="r" b="b"/>
              <a:pathLst>
                <a:path w="129" h="288">
                  <a:moveTo>
                    <a:pt x="27" y="288"/>
                  </a:moveTo>
                  <a:lnTo>
                    <a:pt x="102" y="288"/>
                  </a:lnTo>
                  <a:lnTo>
                    <a:pt x="102" y="35"/>
                  </a:lnTo>
                  <a:lnTo>
                    <a:pt x="129" y="0"/>
                  </a:lnTo>
                  <a:lnTo>
                    <a:pt x="0" y="0"/>
                  </a:lnTo>
                  <a:lnTo>
                    <a:pt x="27" y="33"/>
                  </a:lnTo>
                  <a:lnTo>
                    <a:pt x="27" y="288"/>
                  </a:lnTo>
                  <a:close/>
                </a:path>
              </a:pathLst>
            </a:custGeom>
            <a:solidFill>
              <a:srgbClr val="000000"/>
            </a:solidFill>
            <a:ln w="9525">
              <a:noFill/>
              <a:round/>
              <a:headEnd/>
              <a:tailEnd/>
            </a:ln>
          </p:spPr>
          <p:txBody>
            <a:bodyPr/>
            <a:lstStyle/>
            <a:p>
              <a:pPr defTabSz="457200">
                <a:defRPr/>
              </a:pPr>
              <a:endParaRPr lang="en-US">
                <a:solidFill>
                  <a:prstClr val="black"/>
                </a:solidFill>
                <a:latin typeface="Calibri"/>
              </a:endParaRPr>
            </a:p>
          </p:txBody>
        </p:sp>
        <p:sp>
          <p:nvSpPr>
            <p:cNvPr id="236633" name="Line 89"/>
            <p:cNvSpPr>
              <a:spLocks noChangeShapeType="1"/>
            </p:cNvSpPr>
            <p:nvPr/>
          </p:nvSpPr>
          <p:spPr bwMode="auto">
            <a:xfrm>
              <a:off x="2346" y="2986"/>
              <a:ext cx="313"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34" name="Freeform 90"/>
            <p:cNvSpPr>
              <a:spLocks/>
            </p:cNvSpPr>
            <p:nvPr/>
          </p:nvSpPr>
          <p:spPr bwMode="auto">
            <a:xfrm>
              <a:off x="2346" y="2951"/>
              <a:ext cx="71" cy="71"/>
            </a:xfrm>
            <a:custGeom>
              <a:avLst/>
              <a:gdLst/>
              <a:ahLst/>
              <a:cxnLst>
                <a:cxn ang="0">
                  <a:pos x="71" y="0"/>
                </a:cxn>
                <a:cxn ang="0">
                  <a:pos x="0" y="35"/>
                </a:cxn>
                <a:cxn ang="0">
                  <a:pos x="71" y="71"/>
                </a:cxn>
                <a:cxn ang="0">
                  <a:pos x="36" y="35"/>
                </a:cxn>
                <a:cxn ang="0">
                  <a:pos x="71" y="0"/>
                </a:cxn>
              </a:cxnLst>
              <a:rect l="0" t="0" r="r" b="b"/>
              <a:pathLst>
                <a:path w="71" h="71">
                  <a:moveTo>
                    <a:pt x="71" y="0"/>
                  </a:moveTo>
                  <a:lnTo>
                    <a:pt x="0" y="35"/>
                  </a:lnTo>
                  <a:lnTo>
                    <a:pt x="71" y="71"/>
                  </a:lnTo>
                  <a:lnTo>
                    <a:pt x="36" y="35"/>
                  </a:lnTo>
                  <a:lnTo>
                    <a:pt x="71"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35" name="Line 91"/>
            <p:cNvSpPr>
              <a:spLocks noChangeShapeType="1"/>
            </p:cNvSpPr>
            <p:nvPr/>
          </p:nvSpPr>
          <p:spPr bwMode="auto">
            <a:xfrm>
              <a:off x="2346" y="2951"/>
              <a:ext cx="1" cy="7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36" name="Freeform 92"/>
            <p:cNvSpPr>
              <a:spLocks/>
            </p:cNvSpPr>
            <p:nvPr/>
          </p:nvSpPr>
          <p:spPr bwMode="auto">
            <a:xfrm>
              <a:off x="2588" y="2951"/>
              <a:ext cx="71" cy="71"/>
            </a:xfrm>
            <a:custGeom>
              <a:avLst/>
              <a:gdLst/>
              <a:ahLst/>
              <a:cxnLst>
                <a:cxn ang="0">
                  <a:pos x="0" y="0"/>
                </a:cxn>
                <a:cxn ang="0">
                  <a:pos x="71" y="35"/>
                </a:cxn>
                <a:cxn ang="0">
                  <a:pos x="0" y="71"/>
                </a:cxn>
                <a:cxn ang="0">
                  <a:pos x="36" y="35"/>
                </a:cxn>
                <a:cxn ang="0">
                  <a:pos x="0" y="0"/>
                </a:cxn>
              </a:cxnLst>
              <a:rect l="0" t="0" r="r" b="b"/>
              <a:pathLst>
                <a:path w="71" h="71">
                  <a:moveTo>
                    <a:pt x="0" y="0"/>
                  </a:moveTo>
                  <a:lnTo>
                    <a:pt x="71" y="35"/>
                  </a:lnTo>
                  <a:lnTo>
                    <a:pt x="0" y="71"/>
                  </a:lnTo>
                  <a:lnTo>
                    <a:pt x="36" y="35"/>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37" name="Line 93"/>
            <p:cNvSpPr>
              <a:spLocks noChangeShapeType="1"/>
            </p:cNvSpPr>
            <p:nvPr/>
          </p:nvSpPr>
          <p:spPr bwMode="auto">
            <a:xfrm>
              <a:off x="2659" y="2951"/>
              <a:ext cx="1" cy="7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38" name="Line 94"/>
            <p:cNvSpPr>
              <a:spLocks noChangeShapeType="1"/>
            </p:cNvSpPr>
            <p:nvPr/>
          </p:nvSpPr>
          <p:spPr bwMode="auto">
            <a:xfrm>
              <a:off x="2907" y="2986"/>
              <a:ext cx="315"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39" name="Freeform 95"/>
            <p:cNvSpPr>
              <a:spLocks/>
            </p:cNvSpPr>
            <p:nvPr/>
          </p:nvSpPr>
          <p:spPr bwMode="auto">
            <a:xfrm>
              <a:off x="2907" y="2951"/>
              <a:ext cx="73" cy="71"/>
            </a:xfrm>
            <a:custGeom>
              <a:avLst/>
              <a:gdLst/>
              <a:ahLst/>
              <a:cxnLst>
                <a:cxn ang="0">
                  <a:pos x="73" y="0"/>
                </a:cxn>
                <a:cxn ang="0">
                  <a:pos x="0" y="35"/>
                </a:cxn>
                <a:cxn ang="0">
                  <a:pos x="73" y="71"/>
                </a:cxn>
                <a:cxn ang="0">
                  <a:pos x="36" y="35"/>
                </a:cxn>
                <a:cxn ang="0">
                  <a:pos x="73" y="0"/>
                </a:cxn>
              </a:cxnLst>
              <a:rect l="0" t="0" r="r" b="b"/>
              <a:pathLst>
                <a:path w="73" h="71">
                  <a:moveTo>
                    <a:pt x="73" y="0"/>
                  </a:moveTo>
                  <a:lnTo>
                    <a:pt x="0" y="35"/>
                  </a:lnTo>
                  <a:lnTo>
                    <a:pt x="73" y="71"/>
                  </a:lnTo>
                  <a:lnTo>
                    <a:pt x="36" y="35"/>
                  </a:lnTo>
                  <a:lnTo>
                    <a:pt x="73"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40" name="Line 96"/>
            <p:cNvSpPr>
              <a:spLocks noChangeShapeType="1"/>
            </p:cNvSpPr>
            <p:nvPr/>
          </p:nvSpPr>
          <p:spPr bwMode="auto">
            <a:xfrm>
              <a:off x="2907" y="2951"/>
              <a:ext cx="1" cy="7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41" name="Freeform 97"/>
            <p:cNvSpPr>
              <a:spLocks/>
            </p:cNvSpPr>
            <p:nvPr/>
          </p:nvSpPr>
          <p:spPr bwMode="auto">
            <a:xfrm>
              <a:off x="3149" y="2951"/>
              <a:ext cx="73" cy="71"/>
            </a:xfrm>
            <a:custGeom>
              <a:avLst/>
              <a:gdLst/>
              <a:ahLst/>
              <a:cxnLst>
                <a:cxn ang="0">
                  <a:pos x="0" y="0"/>
                </a:cxn>
                <a:cxn ang="0">
                  <a:pos x="73" y="35"/>
                </a:cxn>
                <a:cxn ang="0">
                  <a:pos x="0" y="71"/>
                </a:cxn>
                <a:cxn ang="0">
                  <a:pos x="36" y="35"/>
                </a:cxn>
                <a:cxn ang="0">
                  <a:pos x="0" y="0"/>
                </a:cxn>
              </a:cxnLst>
              <a:rect l="0" t="0" r="r" b="b"/>
              <a:pathLst>
                <a:path w="73" h="71">
                  <a:moveTo>
                    <a:pt x="0" y="0"/>
                  </a:moveTo>
                  <a:lnTo>
                    <a:pt x="73" y="35"/>
                  </a:lnTo>
                  <a:lnTo>
                    <a:pt x="0" y="71"/>
                  </a:lnTo>
                  <a:lnTo>
                    <a:pt x="36" y="35"/>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42" name="Line 98"/>
            <p:cNvSpPr>
              <a:spLocks noChangeShapeType="1"/>
            </p:cNvSpPr>
            <p:nvPr/>
          </p:nvSpPr>
          <p:spPr bwMode="auto">
            <a:xfrm>
              <a:off x="3222" y="2951"/>
              <a:ext cx="1" cy="7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43" name="Line 99"/>
            <p:cNvSpPr>
              <a:spLocks noChangeShapeType="1"/>
            </p:cNvSpPr>
            <p:nvPr/>
          </p:nvSpPr>
          <p:spPr bwMode="auto">
            <a:xfrm>
              <a:off x="3473" y="2986"/>
              <a:ext cx="313"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44" name="Freeform 100"/>
            <p:cNvSpPr>
              <a:spLocks/>
            </p:cNvSpPr>
            <p:nvPr/>
          </p:nvSpPr>
          <p:spPr bwMode="auto">
            <a:xfrm>
              <a:off x="3473" y="2951"/>
              <a:ext cx="71" cy="71"/>
            </a:xfrm>
            <a:custGeom>
              <a:avLst/>
              <a:gdLst/>
              <a:ahLst/>
              <a:cxnLst>
                <a:cxn ang="0">
                  <a:pos x="71" y="0"/>
                </a:cxn>
                <a:cxn ang="0">
                  <a:pos x="0" y="35"/>
                </a:cxn>
                <a:cxn ang="0">
                  <a:pos x="71" y="71"/>
                </a:cxn>
                <a:cxn ang="0">
                  <a:pos x="37" y="35"/>
                </a:cxn>
                <a:cxn ang="0">
                  <a:pos x="71" y="0"/>
                </a:cxn>
              </a:cxnLst>
              <a:rect l="0" t="0" r="r" b="b"/>
              <a:pathLst>
                <a:path w="71" h="71">
                  <a:moveTo>
                    <a:pt x="71" y="0"/>
                  </a:moveTo>
                  <a:lnTo>
                    <a:pt x="0" y="35"/>
                  </a:lnTo>
                  <a:lnTo>
                    <a:pt x="71" y="71"/>
                  </a:lnTo>
                  <a:lnTo>
                    <a:pt x="37" y="35"/>
                  </a:lnTo>
                  <a:lnTo>
                    <a:pt x="71"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45" name="Line 101"/>
            <p:cNvSpPr>
              <a:spLocks noChangeShapeType="1"/>
            </p:cNvSpPr>
            <p:nvPr/>
          </p:nvSpPr>
          <p:spPr bwMode="auto">
            <a:xfrm>
              <a:off x="3473" y="2951"/>
              <a:ext cx="1" cy="7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46" name="Freeform 102"/>
            <p:cNvSpPr>
              <a:spLocks/>
            </p:cNvSpPr>
            <p:nvPr/>
          </p:nvSpPr>
          <p:spPr bwMode="auto">
            <a:xfrm>
              <a:off x="3715" y="2951"/>
              <a:ext cx="71" cy="71"/>
            </a:xfrm>
            <a:custGeom>
              <a:avLst/>
              <a:gdLst/>
              <a:ahLst/>
              <a:cxnLst>
                <a:cxn ang="0">
                  <a:pos x="0" y="0"/>
                </a:cxn>
                <a:cxn ang="0">
                  <a:pos x="71" y="35"/>
                </a:cxn>
                <a:cxn ang="0">
                  <a:pos x="0" y="71"/>
                </a:cxn>
                <a:cxn ang="0">
                  <a:pos x="37" y="35"/>
                </a:cxn>
                <a:cxn ang="0">
                  <a:pos x="0" y="0"/>
                </a:cxn>
              </a:cxnLst>
              <a:rect l="0" t="0" r="r" b="b"/>
              <a:pathLst>
                <a:path w="71" h="71">
                  <a:moveTo>
                    <a:pt x="0" y="0"/>
                  </a:moveTo>
                  <a:lnTo>
                    <a:pt x="71" y="35"/>
                  </a:lnTo>
                  <a:lnTo>
                    <a:pt x="0" y="71"/>
                  </a:lnTo>
                  <a:lnTo>
                    <a:pt x="37" y="35"/>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47" name="Line 103"/>
            <p:cNvSpPr>
              <a:spLocks noChangeShapeType="1"/>
            </p:cNvSpPr>
            <p:nvPr/>
          </p:nvSpPr>
          <p:spPr bwMode="auto">
            <a:xfrm>
              <a:off x="3786" y="2951"/>
              <a:ext cx="1" cy="7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48" name="Line 104"/>
            <p:cNvSpPr>
              <a:spLocks noChangeShapeType="1"/>
            </p:cNvSpPr>
            <p:nvPr/>
          </p:nvSpPr>
          <p:spPr bwMode="auto">
            <a:xfrm>
              <a:off x="2663" y="3060"/>
              <a:ext cx="244"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49" name="Freeform 105"/>
            <p:cNvSpPr>
              <a:spLocks/>
            </p:cNvSpPr>
            <p:nvPr/>
          </p:nvSpPr>
          <p:spPr bwMode="auto">
            <a:xfrm>
              <a:off x="2663" y="3024"/>
              <a:ext cx="73" cy="73"/>
            </a:xfrm>
            <a:custGeom>
              <a:avLst/>
              <a:gdLst/>
              <a:ahLst/>
              <a:cxnLst>
                <a:cxn ang="0">
                  <a:pos x="73" y="0"/>
                </a:cxn>
                <a:cxn ang="0">
                  <a:pos x="0" y="36"/>
                </a:cxn>
                <a:cxn ang="0">
                  <a:pos x="73" y="73"/>
                </a:cxn>
                <a:cxn ang="0">
                  <a:pos x="36" y="36"/>
                </a:cxn>
                <a:cxn ang="0">
                  <a:pos x="73" y="0"/>
                </a:cxn>
              </a:cxnLst>
              <a:rect l="0" t="0" r="r" b="b"/>
              <a:pathLst>
                <a:path w="73" h="73">
                  <a:moveTo>
                    <a:pt x="73" y="0"/>
                  </a:moveTo>
                  <a:lnTo>
                    <a:pt x="0" y="36"/>
                  </a:lnTo>
                  <a:lnTo>
                    <a:pt x="73" y="73"/>
                  </a:lnTo>
                  <a:lnTo>
                    <a:pt x="36" y="36"/>
                  </a:lnTo>
                  <a:lnTo>
                    <a:pt x="73"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50" name="Line 106"/>
            <p:cNvSpPr>
              <a:spLocks noChangeShapeType="1"/>
            </p:cNvSpPr>
            <p:nvPr/>
          </p:nvSpPr>
          <p:spPr bwMode="auto">
            <a:xfrm>
              <a:off x="2663"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51" name="Freeform 107"/>
            <p:cNvSpPr>
              <a:spLocks/>
            </p:cNvSpPr>
            <p:nvPr/>
          </p:nvSpPr>
          <p:spPr bwMode="auto">
            <a:xfrm>
              <a:off x="2836" y="3024"/>
              <a:ext cx="71" cy="73"/>
            </a:xfrm>
            <a:custGeom>
              <a:avLst/>
              <a:gdLst/>
              <a:ahLst/>
              <a:cxnLst>
                <a:cxn ang="0">
                  <a:pos x="0" y="0"/>
                </a:cxn>
                <a:cxn ang="0">
                  <a:pos x="71" y="36"/>
                </a:cxn>
                <a:cxn ang="0">
                  <a:pos x="0" y="73"/>
                </a:cxn>
                <a:cxn ang="0">
                  <a:pos x="34" y="36"/>
                </a:cxn>
                <a:cxn ang="0">
                  <a:pos x="0" y="0"/>
                </a:cxn>
              </a:cxnLst>
              <a:rect l="0" t="0" r="r" b="b"/>
              <a:pathLst>
                <a:path w="71" h="73">
                  <a:moveTo>
                    <a:pt x="0" y="0"/>
                  </a:moveTo>
                  <a:lnTo>
                    <a:pt x="71" y="36"/>
                  </a:lnTo>
                  <a:lnTo>
                    <a:pt x="0" y="73"/>
                  </a:lnTo>
                  <a:lnTo>
                    <a:pt x="34" y="36"/>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52" name="Line 108"/>
            <p:cNvSpPr>
              <a:spLocks noChangeShapeType="1"/>
            </p:cNvSpPr>
            <p:nvPr/>
          </p:nvSpPr>
          <p:spPr bwMode="auto">
            <a:xfrm>
              <a:off x="2907"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53" name="Line 109"/>
            <p:cNvSpPr>
              <a:spLocks noChangeShapeType="1"/>
            </p:cNvSpPr>
            <p:nvPr/>
          </p:nvSpPr>
          <p:spPr bwMode="auto">
            <a:xfrm>
              <a:off x="3222" y="3060"/>
              <a:ext cx="243"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54" name="Freeform 110"/>
            <p:cNvSpPr>
              <a:spLocks/>
            </p:cNvSpPr>
            <p:nvPr/>
          </p:nvSpPr>
          <p:spPr bwMode="auto">
            <a:xfrm>
              <a:off x="3222" y="3024"/>
              <a:ext cx="71" cy="73"/>
            </a:xfrm>
            <a:custGeom>
              <a:avLst/>
              <a:gdLst/>
              <a:ahLst/>
              <a:cxnLst>
                <a:cxn ang="0">
                  <a:pos x="71" y="0"/>
                </a:cxn>
                <a:cxn ang="0">
                  <a:pos x="0" y="36"/>
                </a:cxn>
                <a:cxn ang="0">
                  <a:pos x="71" y="73"/>
                </a:cxn>
                <a:cxn ang="0">
                  <a:pos x="34" y="36"/>
                </a:cxn>
                <a:cxn ang="0">
                  <a:pos x="71" y="0"/>
                </a:cxn>
              </a:cxnLst>
              <a:rect l="0" t="0" r="r" b="b"/>
              <a:pathLst>
                <a:path w="71" h="73">
                  <a:moveTo>
                    <a:pt x="71" y="0"/>
                  </a:moveTo>
                  <a:lnTo>
                    <a:pt x="0" y="36"/>
                  </a:lnTo>
                  <a:lnTo>
                    <a:pt x="71" y="73"/>
                  </a:lnTo>
                  <a:lnTo>
                    <a:pt x="34" y="36"/>
                  </a:lnTo>
                  <a:lnTo>
                    <a:pt x="71"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55" name="Line 111"/>
            <p:cNvSpPr>
              <a:spLocks noChangeShapeType="1"/>
            </p:cNvSpPr>
            <p:nvPr/>
          </p:nvSpPr>
          <p:spPr bwMode="auto">
            <a:xfrm>
              <a:off x="3222"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56" name="Freeform 112"/>
            <p:cNvSpPr>
              <a:spLocks/>
            </p:cNvSpPr>
            <p:nvPr/>
          </p:nvSpPr>
          <p:spPr bwMode="auto">
            <a:xfrm>
              <a:off x="3392" y="3024"/>
              <a:ext cx="73" cy="73"/>
            </a:xfrm>
            <a:custGeom>
              <a:avLst/>
              <a:gdLst/>
              <a:ahLst/>
              <a:cxnLst>
                <a:cxn ang="0">
                  <a:pos x="0" y="0"/>
                </a:cxn>
                <a:cxn ang="0">
                  <a:pos x="73" y="36"/>
                </a:cxn>
                <a:cxn ang="0">
                  <a:pos x="0" y="73"/>
                </a:cxn>
                <a:cxn ang="0">
                  <a:pos x="37" y="36"/>
                </a:cxn>
                <a:cxn ang="0">
                  <a:pos x="0" y="0"/>
                </a:cxn>
              </a:cxnLst>
              <a:rect l="0" t="0" r="r" b="b"/>
              <a:pathLst>
                <a:path w="73" h="73">
                  <a:moveTo>
                    <a:pt x="0" y="0"/>
                  </a:moveTo>
                  <a:lnTo>
                    <a:pt x="73" y="36"/>
                  </a:lnTo>
                  <a:lnTo>
                    <a:pt x="0" y="73"/>
                  </a:lnTo>
                  <a:lnTo>
                    <a:pt x="37" y="36"/>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57" name="Line 113"/>
            <p:cNvSpPr>
              <a:spLocks noChangeShapeType="1"/>
            </p:cNvSpPr>
            <p:nvPr/>
          </p:nvSpPr>
          <p:spPr bwMode="auto">
            <a:xfrm>
              <a:off x="3465"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58" name="Line 114"/>
            <p:cNvSpPr>
              <a:spLocks noChangeShapeType="1"/>
            </p:cNvSpPr>
            <p:nvPr/>
          </p:nvSpPr>
          <p:spPr bwMode="auto">
            <a:xfrm>
              <a:off x="3775" y="3060"/>
              <a:ext cx="245"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59" name="Freeform 115"/>
            <p:cNvSpPr>
              <a:spLocks/>
            </p:cNvSpPr>
            <p:nvPr/>
          </p:nvSpPr>
          <p:spPr bwMode="auto">
            <a:xfrm>
              <a:off x="3775" y="3024"/>
              <a:ext cx="73" cy="73"/>
            </a:xfrm>
            <a:custGeom>
              <a:avLst/>
              <a:gdLst/>
              <a:ahLst/>
              <a:cxnLst>
                <a:cxn ang="0">
                  <a:pos x="73" y="0"/>
                </a:cxn>
                <a:cxn ang="0">
                  <a:pos x="0" y="36"/>
                </a:cxn>
                <a:cxn ang="0">
                  <a:pos x="73" y="73"/>
                </a:cxn>
                <a:cxn ang="0">
                  <a:pos x="36" y="36"/>
                </a:cxn>
                <a:cxn ang="0">
                  <a:pos x="73" y="0"/>
                </a:cxn>
              </a:cxnLst>
              <a:rect l="0" t="0" r="r" b="b"/>
              <a:pathLst>
                <a:path w="73" h="73">
                  <a:moveTo>
                    <a:pt x="73" y="0"/>
                  </a:moveTo>
                  <a:lnTo>
                    <a:pt x="0" y="36"/>
                  </a:lnTo>
                  <a:lnTo>
                    <a:pt x="73" y="73"/>
                  </a:lnTo>
                  <a:lnTo>
                    <a:pt x="36" y="36"/>
                  </a:lnTo>
                  <a:lnTo>
                    <a:pt x="73"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60" name="Line 116"/>
            <p:cNvSpPr>
              <a:spLocks noChangeShapeType="1"/>
            </p:cNvSpPr>
            <p:nvPr/>
          </p:nvSpPr>
          <p:spPr bwMode="auto">
            <a:xfrm>
              <a:off x="3775"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61" name="Freeform 117"/>
            <p:cNvSpPr>
              <a:spLocks/>
            </p:cNvSpPr>
            <p:nvPr/>
          </p:nvSpPr>
          <p:spPr bwMode="auto">
            <a:xfrm>
              <a:off x="3947" y="3024"/>
              <a:ext cx="73" cy="73"/>
            </a:xfrm>
            <a:custGeom>
              <a:avLst/>
              <a:gdLst/>
              <a:ahLst/>
              <a:cxnLst>
                <a:cxn ang="0">
                  <a:pos x="0" y="0"/>
                </a:cxn>
                <a:cxn ang="0">
                  <a:pos x="73" y="36"/>
                </a:cxn>
                <a:cxn ang="0">
                  <a:pos x="0" y="73"/>
                </a:cxn>
                <a:cxn ang="0">
                  <a:pos x="37" y="36"/>
                </a:cxn>
                <a:cxn ang="0">
                  <a:pos x="0" y="0"/>
                </a:cxn>
              </a:cxnLst>
              <a:rect l="0" t="0" r="r" b="b"/>
              <a:pathLst>
                <a:path w="73" h="73">
                  <a:moveTo>
                    <a:pt x="0" y="0"/>
                  </a:moveTo>
                  <a:lnTo>
                    <a:pt x="73" y="36"/>
                  </a:lnTo>
                  <a:lnTo>
                    <a:pt x="0" y="73"/>
                  </a:lnTo>
                  <a:lnTo>
                    <a:pt x="37" y="36"/>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62" name="Line 118"/>
            <p:cNvSpPr>
              <a:spLocks noChangeShapeType="1"/>
            </p:cNvSpPr>
            <p:nvPr/>
          </p:nvSpPr>
          <p:spPr bwMode="auto">
            <a:xfrm>
              <a:off x="4020"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63" name="Rectangle 119"/>
            <p:cNvSpPr>
              <a:spLocks noChangeArrowheads="1"/>
            </p:cNvSpPr>
            <p:nvPr/>
          </p:nvSpPr>
          <p:spPr bwMode="auto">
            <a:xfrm>
              <a:off x="1282" y="3133"/>
              <a:ext cx="196" cy="184"/>
            </a:xfrm>
            <a:prstGeom prst="rect">
              <a:avLst/>
            </a:prstGeom>
            <a:noFill/>
            <a:ln w="9525">
              <a:noFill/>
              <a:miter lim="800000"/>
              <a:headEnd/>
              <a:tailEnd/>
            </a:ln>
          </p:spPr>
          <p:txBody>
            <a:bodyPr wrap="none" lIns="0" tIns="0" rIns="0" bIns="0">
              <a:spAutoFit/>
            </a:bodyPr>
            <a:lstStyle/>
            <a:p>
              <a:pPr defTabSz="457200">
                <a:defRPr/>
              </a:pPr>
              <a:r>
                <a:rPr lang="en-US" sz="1900" b="1" dirty="0">
                  <a:solidFill>
                    <a:prstClr val="white"/>
                  </a:solidFill>
                  <a:latin typeface="Calibri"/>
                </a:rPr>
                <a:t>50'</a:t>
              </a:r>
              <a:endParaRPr lang="en-US" sz="1600" b="1" dirty="0">
                <a:solidFill>
                  <a:prstClr val="white"/>
                </a:solidFill>
                <a:latin typeface="Calibri"/>
              </a:endParaRPr>
            </a:p>
          </p:txBody>
        </p:sp>
        <p:sp>
          <p:nvSpPr>
            <p:cNvPr id="236664" name="Rectangle 120"/>
            <p:cNvSpPr>
              <a:spLocks noChangeArrowheads="1"/>
            </p:cNvSpPr>
            <p:nvPr/>
          </p:nvSpPr>
          <p:spPr bwMode="auto">
            <a:xfrm>
              <a:off x="1850" y="3133"/>
              <a:ext cx="196" cy="184"/>
            </a:xfrm>
            <a:prstGeom prst="rect">
              <a:avLst/>
            </a:prstGeom>
            <a:noFill/>
            <a:ln w="9525">
              <a:noFill/>
              <a:miter lim="800000"/>
              <a:headEnd/>
              <a:tailEnd/>
            </a:ln>
          </p:spPr>
          <p:txBody>
            <a:bodyPr wrap="none" lIns="0" tIns="0" rIns="0" bIns="0">
              <a:spAutoFit/>
            </a:bodyPr>
            <a:lstStyle/>
            <a:p>
              <a:pPr defTabSz="457200">
                <a:defRPr/>
              </a:pPr>
              <a:r>
                <a:rPr lang="en-US" sz="1900" b="1" dirty="0">
                  <a:solidFill>
                    <a:prstClr val="black"/>
                  </a:solidFill>
                  <a:latin typeface="Calibri"/>
                </a:rPr>
                <a:t>80'</a:t>
              </a:r>
              <a:endParaRPr lang="en-US" sz="1600" b="1" dirty="0">
                <a:solidFill>
                  <a:prstClr val="black"/>
                </a:solidFill>
                <a:latin typeface="Calibri"/>
              </a:endParaRPr>
            </a:p>
          </p:txBody>
        </p:sp>
        <p:sp>
          <p:nvSpPr>
            <p:cNvPr id="236665" name="Rectangle 121"/>
            <p:cNvSpPr>
              <a:spLocks noChangeArrowheads="1"/>
            </p:cNvSpPr>
            <p:nvPr/>
          </p:nvSpPr>
          <p:spPr bwMode="auto">
            <a:xfrm>
              <a:off x="2405" y="3133"/>
              <a:ext cx="196" cy="184"/>
            </a:xfrm>
            <a:prstGeom prst="rect">
              <a:avLst/>
            </a:prstGeom>
            <a:noFill/>
            <a:ln w="9525">
              <a:noFill/>
              <a:miter lim="800000"/>
              <a:headEnd/>
              <a:tailEnd/>
            </a:ln>
          </p:spPr>
          <p:txBody>
            <a:bodyPr wrap="none" lIns="0" tIns="0" rIns="0" bIns="0">
              <a:spAutoFit/>
            </a:bodyPr>
            <a:lstStyle/>
            <a:p>
              <a:pPr defTabSz="457200">
                <a:defRPr/>
              </a:pPr>
              <a:r>
                <a:rPr lang="en-US" sz="1900" b="1" dirty="0">
                  <a:solidFill>
                    <a:prstClr val="black"/>
                  </a:solidFill>
                  <a:latin typeface="Calibri"/>
                </a:rPr>
                <a:t>80'</a:t>
              </a:r>
              <a:endParaRPr lang="en-US" sz="1600" b="1" dirty="0">
                <a:solidFill>
                  <a:prstClr val="black"/>
                </a:solidFill>
                <a:latin typeface="Calibri"/>
              </a:endParaRPr>
            </a:p>
          </p:txBody>
        </p:sp>
        <p:sp>
          <p:nvSpPr>
            <p:cNvPr id="236666" name="Rectangle 122"/>
            <p:cNvSpPr>
              <a:spLocks noChangeArrowheads="1"/>
            </p:cNvSpPr>
            <p:nvPr/>
          </p:nvSpPr>
          <p:spPr bwMode="auto">
            <a:xfrm>
              <a:off x="1553" y="3216"/>
              <a:ext cx="196" cy="184"/>
            </a:xfrm>
            <a:prstGeom prst="rect">
              <a:avLst/>
            </a:prstGeom>
            <a:noFill/>
            <a:ln w="9525">
              <a:noFill/>
              <a:miter lim="800000"/>
              <a:headEnd/>
              <a:tailEnd/>
            </a:ln>
          </p:spPr>
          <p:txBody>
            <a:bodyPr wrap="none" lIns="0" tIns="0" rIns="0" bIns="0">
              <a:spAutoFit/>
            </a:bodyPr>
            <a:lstStyle/>
            <a:p>
              <a:pPr defTabSz="457200">
                <a:defRPr/>
              </a:pPr>
              <a:r>
                <a:rPr lang="en-US" sz="1900" b="1" dirty="0">
                  <a:solidFill>
                    <a:prstClr val="black"/>
                  </a:solidFill>
                  <a:latin typeface="Calibri"/>
                </a:rPr>
                <a:t>50'</a:t>
              </a:r>
              <a:endParaRPr lang="en-US" sz="1600" b="1" dirty="0">
                <a:solidFill>
                  <a:prstClr val="black"/>
                </a:solidFill>
                <a:latin typeface="Calibri"/>
              </a:endParaRPr>
            </a:p>
          </p:txBody>
        </p:sp>
        <p:sp>
          <p:nvSpPr>
            <p:cNvPr id="236667" name="Rectangle 123"/>
            <p:cNvSpPr>
              <a:spLocks noChangeArrowheads="1"/>
            </p:cNvSpPr>
            <p:nvPr/>
          </p:nvSpPr>
          <p:spPr bwMode="auto">
            <a:xfrm>
              <a:off x="2121" y="3216"/>
              <a:ext cx="196" cy="184"/>
            </a:xfrm>
            <a:prstGeom prst="rect">
              <a:avLst/>
            </a:prstGeom>
            <a:noFill/>
            <a:ln w="9525">
              <a:noFill/>
              <a:miter lim="800000"/>
              <a:headEnd/>
              <a:tailEnd/>
            </a:ln>
          </p:spPr>
          <p:txBody>
            <a:bodyPr wrap="none" lIns="0" tIns="0" rIns="0" bIns="0">
              <a:spAutoFit/>
            </a:bodyPr>
            <a:lstStyle/>
            <a:p>
              <a:pPr defTabSz="457200">
                <a:defRPr/>
              </a:pPr>
              <a:r>
                <a:rPr lang="en-US" sz="1900" b="1" dirty="0">
                  <a:solidFill>
                    <a:prstClr val="black"/>
                  </a:solidFill>
                  <a:latin typeface="Calibri"/>
                </a:rPr>
                <a:t>60'</a:t>
              </a:r>
              <a:endParaRPr lang="en-US" sz="1600" b="1" dirty="0">
                <a:solidFill>
                  <a:prstClr val="black"/>
                </a:solidFill>
                <a:latin typeface="Calibri"/>
              </a:endParaRPr>
            </a:p>
          </p:txBody>
        </p:sp>
        <p:sp>
          <p:nvSpPr>
            <p:cNvPr id="236668" name="Rectangle 124"/>
            <p:cNvSpPr>
              <a:spLocks noChangeArrowheads="1"/>
            </p:cNvSpPr>
            <p:nvPr/>
          </p:nvSpPr>
          <p:spPr bwMode="auto">
            <a:xfrm>
              <a:off x="2684" y="3216"/>
              <a:ext cx="196" cy="184"/>
            </a:xfrm>
            <a:prstGeom prst="rect">
              <a:avLst/>
            </a:prstGeom>
            <a:noFill/>
            <a:ln w="9525">
              <a:noFill/>
              <a:miter lim="800000"/>
              <a:headEnd/>
              <a:tailEnd/>
            </a:ln>
          </p:spPr>
          <p:txBody>
            <a:bodyPr wrap="none" lIns="0" tIns="0" rIns="0" bIns="0">
              <a:spAutoFit/>
            </a:bodyPr>
            <a:lstStyle/>
            <a:p>
              <a:pPr defTabSz="457200">
                <a:defRPr/>
              </a:pPr>
              <a:r>
                <a:rPr lang="en-US" sz="1900" b="1" dirty="0">
                  <a:solidFill>
                    <a:prstClr val="black"/>
                  </a:solidFill>
                  <a:latin typeface="Calibri"/>
                </a:rPr>
                <a:t>60'</a:t>
              </a:r>
              <a:endParaRPr lang="en-US" sz="1600" b="1" dirty="0">
                <a:solidFill>
                  <a:prstClr val="black"/>
                </a:solidFill>
                <a:latin typeface="Calibri"/>
              </a:endParaRPr>
            </a:p>
          </p:txBody>
        </p:sp>
        <p:sp>
          <p:nvSpPr>
            <p:cNvPr id="236669" name="Line 125"/>
            <p:cNvSpPr>
              <a:spLocks noChangeShapeType="1"/>
            </p:cNvSpPr>
            <p:nvPr/>
          </p:nvSpPr>
          <p:spPr bwMode="auto">
            <a:xfrm>
              <a:off x="1219" y="2986"/>
              <a:ext cx="315"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70" name="Freeform 126"/>
            <p:cNvSpPr>
              <a:spLocks/>
            </p:cNvSpPr>
            <p:nvPr/>
          </p:nvSpPr>
          <p:spPr bwMode="auto">
            <a:xfrm>
              <a:off x="1219" y="2951"/>
              <a:ext cx="73" cy="71"/>
            </a:xfrm>
            <a:custGeom>
              <a:avLst/>
              <a:gdLst/>
              <a:ahLst/>
              <a:cxnLst>
                <a:cxn ang="0">
                  <a:pos x="73" y="0"/>
                </a:cxn>
                <a:cxn ang="0">
                  <a:pos x="0" y="35"/>
                </a:cxn>
                <a:cxn ang="0">
                  <a:pos x="73" y="71"/>
                </a:cxn>
                <a:cxn ang="0">
                  <a:pos x="36" y="35"/>
                </a:cxn>
                <a:cxn ang="0">
                  <a:pos x="73" y="0"/>
                </a:cxn>
              </a:cxnLst>
              <a:rect l="0" t="0" r="r" b="b"/>
              <a:pathLst>
                <a:path w="73" h="71">
                  <a:moveTo>
                    <a:pt x="73" y="0"/>
                  </a:moveTo>
                  <a:lnTo>
                    <a:pt x="0" y="35"/>
                  </a:lnTo>
                  <a:lnTo>
                    <a:pt x="73" y="71"/>
                  </a:lnTo>
                  <a:lnTo>
                    <a:pt x="36" y="35"/>
                  </a:lnTo>
                  <a:lnTo>
                    <a:pt x="73"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71" name="Line 127"/>
            <p:cNvSpPr>
              <a:spLocks noChangeShapeType="1"/>
            </p:cNvSpPr>
            <p:nvPr/>
          </p:nvSpPr>
          <p:spPr bwMode="auto">
            <a:xfrm>
              <a:off x="1219" y="2951"/>
              <a:ext cx="1" cy="7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72" name="Freeform 128"/>
            <p:cNvSpPr>
              <a:spLocks/>
            </p:cNvSpPr>
            <p:nvPr/>
          </p:nvSpPr>
          <p:spPr bwMode="auto">
            <a:xfrm>
              <a:off x="1461" y="2951"/>
              <a:ext cx="73" cy="71"/>
            </a:xfrm>
            <a:custGeom>
              <a:avLst/>
              <a:gdLst/>
              <a:ahLst/>
              <a:cxnLst>
                <a:cxn ang="0">
                  <a:pos x="0" y="0"/>
                </a:cxn>
                <a:cxn ang="0">
                  <a:pos x="73" y="35"/>
                </a:cxn>
                <a:cxn ang="0">
                  <a:pos x="0" y="71"/>
                </a:cxn>
                <a:cxn ang="0">
                  <a:pos x="36" y="35"/>
                </a:cxn>
                <a:cxn ang="0">
                  <a:pos x="0" y="0"/>
                </a:cxn>
              </a:cxnLst>
              <a:rect l="0" t="0" r="r" b="b"/>
              <a:pathLst>
                <a:path w="73" h="71">
                  <a:moveTo>
                    <a:pt x="0" y="0"/>
                  </a:moveTo>
                  <a:lnTo>
                    <a:pt x="73" y="35"/>
                  </a:lnTo>
                  <a:lnTo>
                    <a:pt x="0" y="71"/>
                  </a:lnTo>
                  <a:lnTo>
                    <a:pt x="36" y="35"/>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73" name="Line 129"/>
            <p:cNvSpPr>
              <a:spLocks noChangeShapeType="1"/>
            </p:cNvSpPr>
            <p:nvPr/>
          </p:nvSpPr>
          <p:spPr bwMode="auto">
            <a:xfrm>
              <a:off x="1534" y="2951"/>
              <a:ext cx="1" cy="7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74" name="Line 130"/>
            <p:cNvSpPr>
              <a:spLocks noChangeShapeType="1"/>
            </p:cNvSpPr>
            <p:nvPr/>
          </p:nvSpPr>
          <p:spPr bwMode="auto">
            <a:xfrm>
              <a:off x="1799" y="2986"/>
              <a:ext cx="313"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75" name="Freeform 131"/>
            <p:cNvSpPr>
              <a:spLocks/>
            </p:cNvSpPr>
            <p:nvPr/>
          </p:nvSpPr>
          <p:spPr bwMode="auto">
            <a:xfrm>
              <a:off x="1799" y="2951"/>
              <a:ext cx="71" cy="71"/>
            </a:xfrm>
            <a:custGeom>
              <a:avLst/>
              <a:gdLst/>
              <a:ahLst/>
              <a:cxnLst>
                <a:cxn ang="0">
                  <a:pos x="71" y="0"/>
                </a:cxn>
                <a:cxn ang="0">
                  <a:pos x="0" y="35"/>
                </a:cxn>
                <a:cxn ang="0">
                  <a:pos x="71" y="71"/>
                </a:cxn>
                <a:cxn ang="0">
                  <a:pos x="34" y="35"/>
                </a:cxn>
                <a:cxn ang="0">
                  <a:pos x="71" y="0"/>
                </a:cxn>
              </a:cxnLst>
              <a:rect l="0" t="0" r="r" b="b"/>
              <a:pathLst>
                <a:path w="71" h="71">
                  <a:moveTo>
                    <a:pt x="71" y="0"/>
                  </a:moveTo>
                  <a:lnTo>
                    <a:pt x="0" y="35"/>
                  </a:lnTo>
                  <a:lnTo>
                    <a:pt x="71" y="71"/>
                  </a:lnTo>
                  <a:lnTo>
                    <a:pt x="34" y="35"/>
                  </a:lnTo>
                  <a:lnTo>
                    <a:pt x="71"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76" name="Line 132"/>
            <p:cNvSpPr>
              <a:spLocks noChangeShapeType="1"/>
            </p:cNvSpPr>
            <p:nvPr/>
          </p:nvSpPr>
          <p:spPr bwMode="auto">
            <a:xfrm>
              <a:off x="1799" y="2951"/>
              <a:ext cx="1" cy="7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77" name="Freeform 133"/>
            <p:cNvSpPr>
              <a:spLocks/>
            </p:cNvSpPr>
            <p:nvPr/>
          </p:nvSpPr>
          <p:spPr bwMode="auto">
            <a:xfrm>
              <a:off x="2041" y="2951"/>
              <a:ext cx="71" cy="71"/>
            </a:xfrm>
            <a:custGeom>
              <a:avLst/>
              <a:gdLst/>
              <a:ahLst/>
              <a:cxnLst>
                <a:cxn ang="0">
                  <a:pos x="0" y="0"/>
                </a:cxn>
                <a:cxn ang="0">
                  <a:pos x="71" y="35"/>
                </a:cxn>
                <a:cxn ang="0">
                  <a:pos x="0" y="71"/>
                </a:cxn>
                <a:cxn ang="0">
                  <a:pos x="34" y="35"/>
                </a:cxn>
                <a:cxn ang="0">
                  <a:pos x="0" y="0"/>
                </a:cxn>
              </a:cxnLst>
              <a:rect l="0" t="0" r="r" b="b"/>
              <a:pathLst>
                <a:path w="71" h="71">
                  <a:moveTo>
                    <a:pt x="0" y="0"/>
                  </a:moveTo>
                  <a:lnTo>
                    <a:pt x="71" y="35"/>
                  </a:lnTo>
                  <a:lnTo>
                    <a:pt x="0" y="71"/>
                  </a:lnTo>
                  <a:lnTo>
                    <a:pt x="34" y="35"/>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78" name="Line 134"/>
            <p:cNvSpPr>
              <a:spLocks noChangeShapeType="1"/>
            </p:cNvSpPr>
            <p:nvPr/>
          </p:nvSpPr>
          <p:spPr bwMode="auto">
            <a:xfrm>
              <a:off x="2112" y="2951"/>
              <a:ext cx="1" cy="7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79" name="Line 135"/>
            <p:cNvSpPr>
              <a:spLocks noChangeShapeType="1"/>
            </p:cNvSpPr>
            <p:nvPr/>
          </p:nvSpPr>
          <p:spPr bwMode="auto">
            <a:xfrm>
              <a:off x="975" y="3060"/>
              <a:ext cx="244"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80" name="Freeform 136"/>
            <p:cNvSpPr>
              <a:spLocks/>
            </p:cNvSpPr>
            <p:nvPr/>
          </p:nvSpPr>
          <p:spPr bwMode="auto">
            <a:xfrm>
              <a:off x="975" y="3024"/>
              <a:ext cx="73" cy="73"/>
            </a:xfrm>
            <a:custGeom>
              <a:avLst/>
              <a:gdLst/>
              <a:ahLst/>
              <a:cxnLst>
                <a:cxn ang="0">
                  <a:pos x="73" y="0"/>
                </a:cxn>
                <a:cxn ang="0">
                  <a:pos x="0" y="36"/>
                </a:cxn>
                <a:cxn ang="0">
                  <a:pos x="73" y="73"/>
                </a:cxn>
                <a:cxn ang="0">
                  <a:pos x="36" y="36"/>
                </a:cxn>
                <a:cxn ang="0">
                  <a:pos x="73" y="0"/>
                </a:cxn>
              </a:cxnLst>
              <a:rect l="0" t="0" r="r" b="b"/>
              <a:pathLst>
                <a:path w="73" h="73">
                  <a:moveTo>
                    <a:pt x="73" y="0"/>
                  </a:moveTo>
                  <a:lnTo>
                    <a:pt x="0" y="36"/>
                  </a:lnTo>
                  <a:lnTo>
                    <a:pt x="73" y="73"/>
                  </a:lnTo>
                  <a:lnTo>
                    <a:pt x="36" y="36"/>
                  </a:lnTo>
                  <a:lnTo>
                    <a:pt x="73"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81" name="Line 137"/>
            <p:cNvSpPr>
              <a:spLocks noChangeShapeType="1"/>
            </p:cNvSpPr>
            <p:nvPr/>
          </p:nvSpPr>
          <p:spPr bwMode="auto">
            <a:xfrm>
              <a:off x="975"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82" name="Freeform 138"/>
            <p:cNvSpPr>
              <a:spLocks/>
            </p:cNvSpPr>
            <p:nvPr/>
          </p:nvSpPr>
          <p:spPr bwMode="auto">
            <a:xfrm>
              <a:off x="1148" y="3024"/>
              <a:ext cx="71" cy="73"/>
            </a:xfrm>
            <a:custGeom>
              <a:avLst/>
              <a:gdLst/>
              <a:ahLst/>
              <a:cxnLst>
                <a:cxn ang="0">
                  <a:pos x="0" y="0"/>
                </a:cxn>
                <a:cxn ang="0">
                  <a:pos x="71" y="36"/>
                </a:cxn>
                <a:cxn ang="0">
                  <a:pos x="0" y="73"/>
                </a:cxn>
                <a:cxn ang="0">
                  <a:pos x="34" y="36"/>
                </a:cxn>
                <a:cxn ang="0">
                  <a:pos x="0" y="0"/>
                </a:cxn>
              </a:cxnLst>
              <a:rect l="0" t="0" r="r" b="b"/>
              <a:pathLst>
                <a:path w="71" h="73">
                  <a:moveTo>
                    <a:pt x="0" y="0"/>
                  </a:moveTo>
                  <a:lnTo>
                    <a:pt x="71" y="36"/>
                  </a:lnTo>
                  <a:lnTo>
                    <a:pt x="0" y="73"/>
                  </a:lnTo>
                  <a:lnTo>
                    <a:pt x="34" y="36"/>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83" name="Line 139"/>
            <p:cNvSpPr>
              <a:spLocks noChangeShapeType="1"/>
            </p:cNvSpPr>
            <p:nvPr/>
          </p:nvSpPr>
          <p:spPr bwMode="auto">
            <a:xfrm>
              <a:off x="1219"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84" name="Line 140"/>
            <p:cNvSpPr>
              <a:spLocks noChangeShapeType="1"/>
            </p:cNvSpPr>
            <p:nvPr/>
          </p:nvSpPr>
          <p:spPr bwMode="auto">
            <a:xfrm>
              <a:off x="1536" y="3060"/>
              <a:ext cx="243"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85" name="Freeform 141"/>
            <p:cNvSpPr>
              <a:spLocks/>
            </p:cNvSpPr>
            <p:nvPr/>
          </p:nvSpPr>
          <p:spPr bwMode="auto">
            <a:xfrm>
              <a:off x="1536" y="3024"/>
              <a:ext cx="71" cy="73"/>
            </a:xfrm>
            <a:custGeom>
              <a:avLst/>
              <a:gdLst/>
              <a:ahLst/>
              <a:cxnLst>
                <a:cxn ang="0">
                  <a:pos x="71" y="0"/>
                </a:cxn>
                <a:cxn ang="0">
                  <a:pos x="0" y="36"/>
                </a:cxn>
                <a:cxn ang="0">
                  <a:pos x="71" y="73"/>
                </a:cxn>
                <a:cxn ang="0">
                  <a:pos x="36" y="36"/>
                </a:cxn>
                <a:cxn ang="0">
                  <a:pos x="71" y="0"/>
                </a:cxn>
              </a:cxnLst>
              <a:rect l="0" t="0" r="r" b="b"/>
              <a:pathLst>
                <a:path w="71" h="73">
                  <a:moveTo>
                    <a:pt x="71" y="0"/>
                  </a:moveTo>
                  <a:lnTo>
                    <a:pt x="0" y="36"/>
                  </a:lnTo>
                  <a:lnTo>
                    <a:pt x="71" y="73"/>
                  </a:lnTo>
                  <a:lnTo>
                    <a:pt x="36" y="36"/>
                  </a:lnTo>
                  <a:lnTo>
                    <a:pt x="71"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86" name="Line 142"/>
            <p:cNvSpPr>
              <a:spLocks noChangeShapeType="1"/>
            </p:cNvSpPr>
            <p:nvPr/>
          </p:nvSpPr>
          <p:spPr bwMode="auto">
            <a:xfrm>
              <a:off x="1536"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87" name="Freeform 143"/>
            <p:cNvSpPr>
              <a:spLocks/>
            </p:cNvSpPr>
            <p:nvPr/>
          </p:nvSpPr>
          <p:spPr bwMode="auto">
            <a:xfrm>
              <a:off x="1706" y="3024"/>
              <a:ext cx="73" cy="73"/>
            </a:xfrm>
            <a:custGeom>
              <a:avLst/>
              <a:gdLst/>
              <a:ahLst/>
              <a:cxnLst>
                <a:cxn ang="0">
                  <a:pos x="0" y="0"/>
                </a:cxn>
                <a:cxn ang="0">
                  <a:pos x="73" y="36"/>
                </a:cxn>
                <a:cxn ang="0">
                  <a:pos x="0" y="73"/>
                </a:cxn>
                <a:cxn ang="0">
                  <a:pos x="37" y="36"/>
                </a:cxn>
                <a:cxn ang="0">
                  <a:pos x="0" y="0"/>
                </a:cxn>
              </a:cxnLst>
              <a:rect l="0" t="0" r="r" b="b"/>
              <a:pathLst>
                <a:path w="73" h="73">
                  <a:moveTo>
                    <a:pt x="0" y="0"/>
                  </a:moveTo>
                  <a:lnTo>
                    <a:pt x="73" y="36"/>
                  </a:lnTo>
                  <a:lnTo>
                    <a:pt x="0" y="73"/>
                  </a:lnTo>
                  <a:lnTo>
                    <a:pt x="37" y="36"/>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88" name="Line 144"/>
            <p:cNvSpPr>
              <a:spLocks noChangeShapeType="1"/>
            </p:cNvSpPr>
            <p:nvPr/>
          </p:nvSpPr>
          <p:spPr bwMode="auto">
            <a:xfrm>
              <a:off x="1779"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89" name="Line 145"/>
            <p:cNvSpPr>
              <a:spLocks noChangeShapeType="1"/>
            </p:cNvSpPr>
            <p:nvPr/>
          </p:nvSpPr>
          <p:spPr bwMode="auto">
            <a:xfrm>
              <a:off x="2100" y="3060"/>
              <a:ext cx="244" cy="1"/>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90" name="Freeform 146"/>
            <p:cNvSpPr>
              <a:spLocks/>
            </p:cNvSpPr>
            <p:nvPr/>
          </p:nvSpPr>
          <p:spPr bwMode="auto">
            <a:xfrm>
              <a:off x="2100" y="3024"/>
              <a:ext cx="73" cy="73"/>
            </a:xfrm>
            <a:custGeom>
              <a:avLst/>
              <a:gdLst/>
              <a:ahLst/>
              <a:cxnLst>
                <a:cxn ang="0">
                  <a:pos x="73" y="0"/>
                </a:cxn>
                <a:cxn ang="0">
                  <a:pos x="0" y="36"/>
                </a:cxn>
                <a:cxn ang="0">
                  <a:pos x="73" y="73"/>
                </a:cxn>
                <a:cxn ang="0">
                  <a:pos x="37" y="36"/>
                </a:cxn>
                <a:cxn ang="0">
                  <a:pos x="73" y="0"/>
                </a:cxn>
              </a:cxnLst>
              <a:rect l="0" t="0" r="r" b="b"/>
              <a:pathLst>
                <a:path w="73" h="73">
                  <a:moveTo>
                    <a:pt x="73" y="0"/>
                  </a:moveTo>
                  <a:lnTo>
                    <a:pt x="0" y="36"/>
                  </a:lnTo>
                  <a:lnTo>
                    <a:pt x="73" y="73"/>
                  </a:lnTo>
                  <a:lnTo>
                    <a:pt x="37" y="36"/>
                  </a:lnTo>
                  <a:lnTo>
                    <a:pt x="73"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91" name="Line 147"/>
            <p:cNvSpPr>
              <a:spLocks noChangeShapeType="1"/>
            </p:cNvSpPr>
            <p:nvPr/>
          </p:nvSpPr>
          <p:spPr bwMode="auto">
            <a:xfrm>
              <a:off x="2100"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92" name="Freeform 148"/>
            <p:cNvSpPr>
              <a:spLocks/>
            </p:cNvSpPr>
            <p:nvPr/>
          </p:nvSpPr>
          <p:spPr bwMode="auto">
            <a:xfrm>
              <a:off x="2273" y="3024"/>
              <a:ext cx="71" cy="73"/>
            </a:xfrm>
            <a:custGeom>
              <a:avLst/>
              <a:gdLst/>
              <a:ahLst/>
              <a:cxnLst>
                <a:cxn ang="0">
                  <a:pos x="0" y="0"/>
                </a:cxn>
                <a:cxn ang="0">
                  <a:pos x="71" y="36"/>
                </a:cxn>
                <a:cxn ang="0">
                  <a:pos x="0" y="73"/>
                </a:cxn>
                <a:cxn ang="0">
                  <a:pos x="36" y="36"/>
                </a:cxn>
                <a:cxn ang="0">
                  <a:pos x="0" y="0"/>
                </a:cxn>
              </a:cxnLst>
              <a:rect l="0" t="0" r="r" b="b"/>
              <a:pathLst>
                <a:path w="71" h="73">
                  <a:moveTo>
                    <a:pt x="0" y="0"/>
                  </a:moveTo>
                  <a:lnTo>
                    <a:pt x="71" y="36"/>
                  </a:lnTo>
                  <a:lnTo>
                    <a:pt x="0" y="73"/>
                  </a:lnTo>
                  <a:lnTo>
                    <a:pt x="36" y="36"/>
                  </a:lnTo>
                  <a:lnTo>
                    <a:pt x="0" y="0"/>
                  </a:lnTo>
                  <a:close/>
                </a:path>
              </a:pathLst>
            </a:custGeom>
            <a:solidFill>
              <a:srgbClr val="5CFFC9"/>
            </a:solidFill>
            <a:ln w="0">
              <a:solidFill>
                <a:srgbClr val="5CFFC9"/>
              </a:solidFill>
              <a:prstDash val="solid"/>
              <a:round/>
              <a:headEnd/>
              <a:tailEnd/>
            </a:ln>
          </p:spPr>
          <p:txBody>
            <a:bodyPr/>
            <a:lstStyle/>
            <a:p>
              <a:pPr defTabSz="457200">
                <a:defRPr/>
              </a:pPr>
              <a:endParaRPr lang="en-US">
                <a:solidFill>
                  <a:prstClr val="black"/>
                </a:solidFill>
                <a:latin typeface="Calibri"/>
              </a:endParaRPr>
            </a:p>
          </p:txBody>
        </p:sp>
        <p:sp>
          <p:nvSpPr>
            <p:cNvPr id="236693" name="Line 149"/>
            <p:cNvSpPr>
              <a:spLocks noChangeShapeType="1"/>
            </p:cNvSpPr>
            <p:nvPr/>
          </p:nvSpPr>
          <p:spPr bwMode="auto">
            <a:xfrm>
              <a:off x="2344" y="3024"/>
              <a:ext cx="1" cy="73"/>
            </a:xfrm>
            <a:prstGeom prst="line">
              <a:avLst/>
            </a:prstGeom>
            <a:noFill/>
            <a:ln w="0">
              <a:solidFill>
                <a:srgbClr val="5CFFC9"/>
              </a:solidFill>
              <a:round/>
              <a:headEnd/>
              <a:tailEnd/>
            </a:ln>
          </p:spPr>
          <p:txBody>
            <a:bodyPr/>
            <a:lstStyle/>
            <a:p>
              <a:pPr defTabSz="457200">
                <a:defRPr/>
              </a:pPr>
              <a:endParaRPr lang="en-US">
                <a:solidFill>
                  <a:prstClr val="black"/>
                </a:solidFill>
                <a:latin typeface="Calibri"/>
              </a:endParaRPr>
            </a:p>
          </p:txBody>
        </p:sp>
        <p:sp>
          <p:nvSpPr>
            <p:cNvPr id="236694" name="Rectangle 150"/>
            <p:cNvSpPr>
              <a:spLocks noChangeArrowheads="1"/>
            </p:cNvSpPr>
            <p:nvPr/>
          </p:nvSpPr>
          <p:spPr bwMode="auto">
            <a:xfrm>
              <a:off x="2027" y="3472"/>
              <a:ext cx="1016" cy="184"/>
            </a:xfrm>
            <a:prstGeom prst="rect">
              <a:avLst/>
            </a:prstGeom>
            <a:noFill/>
            <a:ln w="9525">
              <a:noFill/>
              <a:miter lim="800000"/>
              <a:headEnd/>
              <a:tailEnd/>
            </a:ln>
          </p:spPr>
          <p:txBody>
            <a:bodyPr wrap="none" lIns="0" tIns="0" rIns="0" bIns="0">
              <a:spAutoFit/>
            </a:bodyPr>
            <a:lstStyle/>
            <a:p>
              <a:pPr defTabSz="457200">
                <a:defRPr/>
              </a:pPr>
              <a:r>
                <a:rPr lang="en-US" sz="1900" b="1" dirty="0">
                  <a:solidFill>
                    <a:prstClr val="black"/>
                  </a:solidFill>
                  <a:latin typeface="Calibri"/>
                </a:rPr>
                <a:t>(property lines)</a:t>
              </a:r>
              <a:endParaRPr lang="en-US" sz="1600" b="1" dirty="0">
                <a:solidFill>
                  <a:prstClr val="black"/>
                </a:solidFill>
                <a:latin typeface="Calibri"/>
              </a:endParaRPr>
            </a:p>
          </p:txBody>
        </p:sp>
        <p:sp>
          <p:nvSpPr>
            <p:cNvPr id="236695" name="Freeform 151"/>
            <p:cNvSpPr>
              <a:spLocks/>
            </p:cNvSpPr>
            <p:nvPr/>
          </p:nvSpPr>
          <p:spPr bwMode="auto">
            <a:xfrm>
              <a:off x="3137" y="3341"/>
              <a:ext cx="315" cy="215"/>
            </a:xfrm>
            <a:custGeom>
              <a:avLst/>
              <a:gdLst/>
              <a:ahLst/>
              <a:cxnLst>
                <a:cxn ang="0">
                  <a:pos x="8" y="213"/>
                </a:cxn>
                <a:cxn ang="0">
                  <a:pos x="50" y="215"/>
                </a:cxn>
                <a:cxn ang="0">
                  <a:pos x="65" y="213"/>
                </a:cxn>
                <a:cxn ang="0">
                  <a:pos x="75" y="211"/>
                </a:cxn>
                <a:cxn ang="0">
                  <a:pos x="81" y="209"/>
                </a:cxn>
                <a:cxn ang="0">
                  <a:pos x="86" y="207"/>
                </a:cxn>
                <a:cxn ang="0">
                  <a:pos x="92" y="205"/>
                </a:cxn>
                <a:cxn ang="0">
                  <a:pos x="96" y="203"/>
                </a:cxn>
                <a:cxn ang="0">
                  <a:pos x="102" y="201"/>
                </a:cxn>
                <a:cxn ang="0">
                  <a:pos x="108" y="197"/>
                </a:cxn>
                <a:cxn ang="0">
                  <a:pos x="113" y="194"/>
                </a:cxn>
                <a:cxn ang="0">
                  <a:pos x="119" y="192"/>
                </a:cxn>
                <a:cxn ang="0">
                  <a:pos x="127" y="184"/>
                </a:cxn>
                <a:cxn ang="0">
                  <a:pos x="131" y="182"/>
                </a:cxn>
                <a:cxn ang="0">
                  <a:pos x="134" y="176"/>
                </a:cxn>
                <a:cxn ang="0">
                  <a:pos x="136" y="173"/>
                </a:cxn>
                <a:cxn ang="0">
                  <a:pos x="142" y="165"/>
                </a:cxn>
                <a:cxn ang="0">
                  <a:pos x="146" y="157"/>
                </a:cxn>
                <a:cxn ang="0">
                  <a:pos x="150" y="151"/>
                </a:cxn>
                <a:cxn ang="0">
                  <a:pos x="152" y="146"/>
                </a:cxn>
                <a:cxn ang="0">
                  <a:pos x="154" y="138"/>
                </a:cxn>
                <a:cxn ang="0">
                  <a:pos x="156" y="132"/>
                </a:cxn>
                <a:cxn ang="0">
                  <a:pos x="158" y="125"/>
                </a:cxn>
                <a:cxn ang="0">
                  <a:pos x="159" y="117"/>
                </a:cxn>
                <a:cxn ang="0">
                  <a:pos x="161" y="111"/>
                </a:cxn>
                <a:cxn ang="0">
                  <a:pos x="163" y="103"/>
                </a:cxn>
                <a:cxn ang="0">
                  <a:pos x="165" y="94"/>
                </a:cxn>
                <a:cxn ang="0">
                  <a:pos x="167" y="86"/>
                </a:cxn>
                <a:cxn ang="0">
                  <a:pos x="169" y="78"/>
                </a:cxn>
                <a:cxn ang="0">
                  <a:pos x="173" y="69"/>
                </a:cxn>
                <a:cxn ang="0">
                  <a:pos x="175" y="63"/>
                </a:cxn>
                <a:cxn ang="0">
                  <a:pos x="179" y="55"/>
                </a:cxn>
                <a:cxn ang="0">
                  <a:pos x="181" y="50"/>
                </a:cxn>
                <a:cxn ang="0">
                  <a:pos x="184" y="44"/>
                </a:cxn>
                <a:cxn ang="0">
                  <a:pos x="190" y="40"/>
                </a:cxn>
                <a:cxn ang="0">
                  <a:pos x="198" y="32"/>
                </a:cxn>
                <a:cxn ang="0">
                  <a:pos x="206" y="29"/>
                </a:cxn>
                <a:cxn ang="0">
                  <a:pos x="213" y="21"/>
                </a:cxn>
                <a:cxn ang="0">
                  <a:pos x="219" y="19"/>
                </a:cxn>
                <a:cxn ang="0">
                  <a:pos x="223" y="17"/>
                </a:cxn>
                <a:cxn ang="0">
                  <a:pos x="229" y="13"/>
                </a:cxn>
                <a:cxn ang="0">
                  <a:pos x="232" y="11"/>
                </a:cxn>
                <a:cxn ang="0">
                  <a:pos x="238" y="9"/>
                </a:cxn>
                <a:cxn ang="0">
                  <a:pos x="244" y="7"/>
                </a:cxn>
                <a:cxn ang="0">
                  <a:pos x="250" y="5"/>
                </a:cxn>
                <a:cxn ang="0">
                  <a:pos x="254" y="4"/>
                </a:cxn>
                <a:cxn ang="0">
                  <a:pos x="265" y="2"/>
                </a:cxn>
                <a:cxn ang="0">
                  <a:pos x="278" y="0"/>
                </a:cxn>
              </a:cxnLst>
              <a:rect l="0" t="0" r="r" b="b"/>
              <a:pathLst>
                <a:path w="315" h="215">
                  <a:moveTo>
                    <a:pt x="0" y="213"/>
                  </a:moveTo>
                  <a:lnTo>
                    <a:pt x="8" y="213"/>
                  </a:lnTo>
                  <a:lnTo>
                    <a:pt x="12" y="215"/>
                  </a:lnTo>
                  <a:lnTo>
                    <a:pt x="50" y="215"/>
                  </a:lnTo>
                  <a:lnTo>
                    <a:pt x="54" y="213"/>
                  </a:lnTo>
                  <a:lnTo>
                    <a:pt x="65" y="213"/>
                  </a:lnTo>
                  <a:lnTo>
                    <a:pt x="69" y="211"/>
                  </a:lnTo>
                  <a:lnTo>
                    <a:pt x="75" y="211"/>
                  </a:lnTo>
                  <a:lnTo>
                    <a:pt x="77" y="209"/>
                  </a:lnTo>
                  <a:lnTo>
                    <a:pt x="81" y="209"/>
                  </a:lnTo>
                  <a:lnTo>
                    <a:pt x="83" y="207"/>
                  </a:lnTo>
                  <a:lnTo>
                    <a:pt x="86" y="207"/>
                  </a:lnTo>
                  <a:lnTo>
                    <a:pt x="88" y="205"/>
                  </a:lnTo>
                  <a:lnTo>
                    <a:pt x="92" y="205"/>
                  </a:lnTo>
                  <a:lnTo>
                    <a:pt x="94" y="203"/>
                  </a:lnTo>
                  <a:lnTo>
                    <a:pt x="96" y="203"/>
                  </a:lnTo>
                  <a:lnTo>
                    <a:pt x="100" y="201"/>
                  </a:lnTo>
                  <a:lnTo>
                    <a:pt x="102" y="201"/>
                  </a:lnTo>
                  <a:lnTo>
                    <a:pt x="104" y="199"/>
                  </a:lnTo>
                  <a:lnTo>
                    <a:pt x="108" y="197"/>
                  </a:lnTo>
                  <a:lnTo>
                    <a:pt x="110" y="197"/>
                  </a:lnTo>
                  <a:lnTo>
                    <a:pt x="113" y="194"/>
                  </a:lnTo>
                  <a:lnTo>
                    <a:pt x="115" y="194"/>
                  </a:lnTo>
                  <a:lnTo>
                    <a:pt x="119" y="192"/>
                  </a:lnTo>
                  <a:lnTo>
                    <a:pt x="123" y="188"/>
                  </a:lnTo>
                  <a:lnTo>
                    <a:pt x="127" y="184"/>
                  </a:lnTo>
                  <a:lnTo>
                    <a:pt x="129" y="182"/>
                  </a:lnTo>
                  <a:lnTo>
                    <a:pt x="131" y="182"/>
                  </a:lnTo>
                  <a:lnTo>
                    <a:pt x="133" y="180"/>
                  </a:lnTo>
                  <a:lnTo>
                    <a:pt x="134" y="176"/>
                  </a:lnTo>
                  <a:lnTo>
                    <a:pt x="136" y="174"/>
                  </a:lnTo>
                  <a:lnTo>
                    <a:pt x="136" y="173"/>
                  </a:lnTo>
                  <a:lnTo>
                    <a:pt x="140" y="169"/>
                  </a:lnTo>
                  <a:lnTo>
                    <a:pt x="142" y="165"/>
                  </a:lnTo>
                  <a:lnTo>
                    <a:pt x="146" y="161"/>
                  </a:lnTo>
                  <a:lnTo>
                    <a:pt x="146" y="157"/>
                  </a:lnTo>
                  <a:lnTo>
                    <a:pt x="148" y="155"/>
                  </a:lnTo>
                  <a:lnTo>
                    <a:pt x="150" y="151"/>
                  </a:lnTo>
                  <a:lnTo>
                    <a:pt x="150" y="148"/>
                  </a:lnTo>
                  <a:lnTo>
                    <a:pt x="152" y="146"/>
                  </a:lnTo>
                  <a:lnTo>
                    <a:pt x="152" y="142"/>
                  </a:lnTo>
                  <a:lnTo>
                    <a:pt x="154" y="138"/>
                  </a:lnTo>
                  <a:lnTo>
                    <a:pt x="154" y="136"/>
                  </a:lnTo>
                  <a:lnTo>
                    <a:pt x="156" y="132"/>
                  </a:lnTo>
                  <a:lnTo>
                    <a:pt x="156" y="128"/>
                  </a:lnTo>
                  <a:lnTo>
                    <a:pt x="158" y="125"/>
                  </a:lnTo>
                  <a:lnTo>
                    <a:pt x="158" y="121"/>
                  </a:lnTo>
                  <a:lnTo>
                    <a:pt x="159" y="117"/>
                  </a:lnTo>
                  <a:lnTo>
                    <a:pt x="159" y="115"/>
                  </a:lnTo>
                  <a:lnTo>
                    <a:pt x="161" y="111"/>
                  </a:lnTo>
                  <a:lnTo>
                    <a:pt x="161" y="107"/>
                  </a:lnTo>
                  <a:lnTo>
                    <a:pt x="163" y="103"/>
                  </a:lnTo>
                  <a:lnTo>
                    <a:pt x="163" y="96"/>
                  </a:lnTo>
                  <a:lnTo>
                    <a:pt x="165" y="94"/>
                  </a:lnTo>
                  <a:lnTo>
                    <a:pt x="165" y="90"/>
                  </a:lnTo>
                  <a:lnTo>
                    <a:pt x="167" y="86"/>
                  </a:lnTo>
                  <a:lnTo>
                    <a:pt x="167" y="82"/>
                  </a:lnTo>
                  <a:lnTo>
                    <a:pt x="169" y="78"/>
                  </a:lnTo>
                  <a:lnTo>
                    <a:pt x="169" y="77"/>
                  </a:lnTo>
                  <a:lnTo>
                    <a:pt x="173" y="69"/>
                  </a:lnTo>
                  <a:lnTo>
                    <a:pt x="173" y="67"/>
                  </a:lnTo>
                  <a:lnTo>
                    <a:pt x="175" y="63"/>
                  </a:lnTo>
                  <a:lnTo>
                    <a:pt x="175" y="59"/>
                  </a:lnTo>
                  <a:lnTo>
                    <a:pt x="179" y="55"/>
                  </a:lnTo>
                  <a:lnTo>
                    <a:pt x="181" y="52"/>
                  </a:lnTo>
                  <a:lnTo>
                    <a:pt x="181" y="50"/>
                  </a:lnTo>
                  <a:lnTo>
                    <a:pt x="182" y="48"/>
                  </a:lnTo>
                  <a:lnTo>
                    <a:pt x="184" y="44"/>
                  </a:lnTo>
                  <a:lnTo>
                    <a:pt x="188" y="40"/>
                  </a:lnTo>
                  <a:lnTo>
                    <a:pt x="190" y="40"/>
                  </a:lnTo>
                  <a:lnTo>
                    <a:pt x="194" y="36"/>
                  </a:lnTo>
                  <a:lnTo>
                    <a:pt x="198" y="32"/>
                  </a:lnTo>
                  <a:lnTo>
                    <a:pt x="202" y="29"/>
                  </a:lnTo>
                  <a:lnTo>
                    <a:pt x="206" y="29"/>
                  </a:lnTo>
                  <a:lnTo>
                    <a:pt x="209" y="25"/>
                  </a:lnTo>
                  <a:lnTo>
                    <a:pt x="213" y="21"/>
                  </a:lnTo>
                  <a:lnTo>
                    <a:pt x="215" y="21"/>
                  </a:lnTo>
                  <a:lnTo>
                    <a:pt x="219" y="19"/>
                  </a:lnTo>
                  <a:lnTo>
                    <a:pt x="221" y="17"/>
                  </a:lnTo>
                  <a:lnTo>
                    <a:pt x="223" y="17"/>
                  </a:lnTo>
                  <a:lnTo>
                    <a:pt x="225" y="15"/>
                  </a:lnTo>
                  <a:lnTo>
                    <a:pt x="229" y="13"/>
                  </a:lnTo>
                  <a:lnTo>
                    <a:pt x="230" y="13"/>
                  </a:lnTo>
                  <a:lnTo>
                    <a:pt x="232" y="11"/>
                  </a:lnTo>
                  <a:lnTo>
                    <a:pt x="236" y="11"/>
                  </a:lnTo>
                  <a:lnTo>
                    <a:pt x="238" y="9"/>
                  </a:lnTo>
                  <a:lnTo>
                    <a:pt x="240" y="9"/>
                  </a:lnTo>
                  <a:lnTo>
                    <a:pt x="244" y="7"/>
                  </a:lnTo>
                  <a:lnTo>
                    <a:pt x="246" y="7"/>
                  </a:lnTo>
                  <a:lnTo>
                    <a:pt x="250" y="5"/>
                  </a:lnTo>
                  <a:lnTo>
                    <a:pt x="252" y="5"/>
                  </a:lnTo>
                  <a:lnTo>
                    <a:pt x="254" y="4"/>
                  </a:lnTo>
                  <a:lnTo>
                    <a:pt x="263" y="4"/>
                  </a:lnTo>
                  <a:lnTo>
                    <a:pt x="265" y="2"/>
                  </a:lnTo>
                  <a:lnTo>
                    <a:pt x="275" y="2"/>
                  </a:lnTo>
                  <a:lnTo>
                    <a:pt x="278" y="0"/>
                  </a:lnTo>
                  <a:lnTo>
                    <a:pt x="315" y="0"/>
                  </a:lnTo>
                </a:path>
              </a:pathLst>
            </a:custGeom>
            <a:noFill/>
            <a:ln w="0">
              <a:solidFill>
                <a:srgbClr val="C00000"/>
              </a:solidFill>
              <a:prstDash val="solid"/>
              <a:round/>
              <a:headEnd/>
              <a:tailEnd/>
            </a:ln>
          </p:spPr>
          <p:txBody>
            <a:bodyPr/>
            <a:lstStyle/>
            <a:p>
              <a:pPr defTabSz="457200">
                <a:defRPr/>
              </a:pPr>
              <a:endParaRPr lang="en-US">
                <a:solidFill>
                  <a:prstClr val="white"/>
                </a:solidFill>
                <a:latin typeface="Calibri"/>
              </a:endParaRPr>
            </a:p>
          </p:txBody>
        </p:sp>
        <p:sp>
          <p:nvSpPr>
            <p:cNvPr id="236696" name="Freeform 152"/>
            <p:cNvSpPr>
              <a:spLocks/>
            </p:cNvSpPr>
            <p:nvPr/>
          </p:nvSpPr>
          <p:spPr bwMode="auto">
            <a:xfrm>
              <a:off x="3379" y="3306"/>
              <a:ext cx="73" cy="71"/>
            </a:xfrm>
            <a:custGeom>
              <a:avLst/>
              <a:gdLst/>
              <a:ahLst/>
              <a:cxnLst>
                <a:cxn ang="0">
                  <a:pos x="0" y="0"/>
                </a:cxn>
                <a:cxn ang="0">
                  <a:pos x="73" y="35"/>
                </a:cxn>
                <a:cxn ang="0">
                  <a:pos x="2" y="71"/>
                </a:cxn>
                <a:cxn ang="0">
                  <a:pos x="36" y="35"/>
                </a:cxn>
                <a:cxn ang="0">
                  <a:pos x="0" y="0"/>
                </a:cxn>
              </a:cxnLst>
              <a:rect l="0" t="0" r="r" b="b"/>
              <a:pathLst>
                <a:path w="73" h="71">
                  <a:moveTo>
                    <a:pt x="0" y="0"/>
                  </a:moveTo>
                  <a:lnTo>
                    <a:pt x="73" y="35"/>
                  </a:lnTo>
                  <a:lnTo>
                    <a:pt x="2" y="71"/>
                  </a:lnTo>
                  <a:lnTo>
                    <a:pt x="36" y="35"/>
                  </a:lnTo>
                  <a:lnTo>
                    <a:pt x="0" y="0"/>
                  </a:lnTo>
                  <a:close/>
                </a:path>
              </a:pathLst>
            </a:custGeom>
            <a:solidFill>
              <a:srgbClr val="D81F2A"/>
            </a:solidFill>
            <a:ln w="0">
              <a:solidFill>
                <a:schemeClr val="tx2"/>
              </a:solidFill>
              <a:prstDash val="solid"/>
              <a:round/>
              <a:headEnd/>
              <a:tailEnd/>
            </a:ln>
          </p:spPr>
          <p:txBody>
            <a:bodyPr/>
            <a:lstStyle/>
            <a:p>
              <a:pPr defTabSz="457200">
                <a:defRPr/>
              </a:pPr>
              <a:endParaRPr lang="en-US">
                <a:solidFill>
                  <a:prstClr val="black"/>
                </a:solidFill>
                <a:latin typeface="Calibri"/>
              </a:endParaRPr>
            </a:p>
          </p:txBody>
        </p:sp>
      </p:grpSp>
      <p:grpSp>
        <p:nvGrpSpPr>
          <p:cNvPr id="5" name="Group 153"/>
          <p:cNvGrpSpPr>
            <a:grpSpLocks/>
          </p:cNvGrpSpPr>
          <p:nvPr/>
        </p:nvGrpSpPr>
        <p:grpSpPr bwMode="auto">
          <a:xfrm>
            <a:off x="6124836" y="1803593"/>
            <a:ext cx="877888" cy="534988"/>
            <a:chOff x="2125" y="1212"/>
            <a:chExt cx="553" cy="337"/>
          </a:xfrm>
        </p:grpSpPr>
        <p:sp>
          <p:nvSpPr>
            <p:cNvPr id="236698" name="Rectangle 154"/>
            <p:cNvSpPr>
              <a:spLocks noChangeArrowheads="1"/>
            </p:cNvSpPr>
            <p:nvPr/>
          </p:nvSpPr>
          <p:spPr bwMode="auto">
            <a:xfrm>
              <a:off x="2125" y="1212"/>
              <a:ext cx="553" cy="194"/>
            </a:xfrm>
            <a:prstGeom prst="rect">
              <a:avLst/>
            </a:prstGeom>
            <a:solidFill>
              <a:schemeClr val="tx1"/>
            </a:solidFill>
            <a:ln w="9525">
              <a:noFill/>
              <a:miter lim="800000"/>
              <a:headEnd/>
              <a:tailEnd/>
            </a:ln>
          </p:spPr>
          <p:txBody>
            <a:bodyPr wrap="none" lIns="0" tIns="0" rIns="0" bIns="0">
              <a:spAutoFit/>
            </a:bodyPr>
            <a:lstStyle/>
            <a:p>
              <a:pPr defTabSz="457200">
                <a:defRPr/>
              </a:pPr>
              <a:r>
                <a:rPr lang="en-US" sz="2000" b="1" dirty="0">
                  <a:solidFill>
                    <a:prstClr val="white"/>
                  </a:solidFill>
                  <a:latin typeface="Calibri"/>
                </a:rPr>
                <a:t>Local St</a:t>
              </a:r>
              <a:r>
                <a:rPr lang="en-US" sz="2000" b="1" dirty="0">
                  <a:solidFill>
                    <a:srgbClr val="1F497D"/>
                  </a:solidFill>
                  <a:latin typeface="Calibri"/>
                </a:rPr>
                <a:t>.</a:t>
              </a:r>
            </a:p>
          </p:txBody>
        </p:sp>
        <p:sp>
          <p:nvSpPr>
            <p:cNvPr id="236699" name="Rectangle 155"/>
            <p:cNvSpPr>
              <a:spLocks noChangeArrowheads="1"/>
            </p:cNvSpPr>
            <p:nvPr/>
          </p:nvSpPr>
          <p:spPr bwMode="auto">
            <a:xfrm>
              <a:off x="2125" y="1394"/>
              <a:ext cx="0" cy="155"/>
            </a:xfrm>
            <a:prstGeom prst="rect">
              <a:avLst/>
            </a:prstGeom>
            <a:noFill/>
            <a:ln w="9525">
              <a:noFill/>
              <a:miter lim="800000"/>
              <a:headEnd/>
              <a:tailEnd/>
            </a:ln>
          </p:spPr>
          <p:txBody>
            <a:bodyPr wrap="none" lIns="0" tIns="0" rIns="0" bIns="0">
              <a:spAutoFit/>
            </a:bodyPr>
            <a:lstStyle/>
            <a:p>
              <a:pPr defTabSz="457200">
                <a:defRPr/>
              </a:pPr>
              <a:endParaRPr lang="en-US" sz="1600" b="1">
                <a:solidFill>
                  <a:srgbClr val="EEECE1"/>
                </a:solidFill>
                <a:latin typeface="Calibri"/>
              </a:endParaRPr>
            </a:p>
          </p:txBody>
        </p:sp>
      </p:grpSp>
      <p:sp>
        <p:nvSpPr>
          <p:cNvPr id="236700" name="Rectangle 156"/>
          <p:cNvSpPr>
            <a:spLocks noChangeArrowheads="1"/>
          </p:cNvSpPr>
          <p:nvPr/>
        </p:nvSpPr>
        <p:spPr bwMode="auto">
          <a:xfrm>
            <a:off x="5078672" y="3675255"/>
            <a:ext cx="1116012" cy="301625"/>
          </a:xfrm>
          <a:prstGeom prst="rect">
            <a:avLst/>
          </a:prstGeom>
          <a:solidFill>
            <a:srgbClr val="000000"/>
          </a:solidFill>
          <a:ln w="0">
            <a:solidFill>
              <a:srgbClr val="000000"/>
            </a:solidFill>
            <a:miter lim="800000"/>
            <a:headEnd/>
            <a:tailEnd/>
          </a:ln>
        </p:spPr>
        <p:txBody>
          <a:bodyPr/>
          <a:lstStyle/>
          <a:p>
            <a:pPr defTabSz="457200">
              <a:defRPr/>
            </a:pPr>
            <a:endParaRPr lang="en-US">
              <a:solidFill>
                <a:prstClr val="black"/>
              </a:solidFill>
              <a:latin typeface="Calibri"/>
            </a:endParaRPr>
          </a:p>
        </p:txBody>
      </p:sp>
      <p:sp>
        <p:nvSpPr>
          <p:cNvPr id="236701" name="Rectangle 157"/>
          <p:cNvSpPr>
            <a:spLocks noChangeArrowheads="1"/>
          </p:cNvSpPr>
          <p:nvPr/>
        </p:nvSpPr>
        <p:spPr bwMode="auto">
          <a:xfrm>
            <a:off x="5142172" y="3718115"/>
            <a:ext cx="878446" cy="338554"/>
          </a:xfrm>
          <a:prstGeom prst="rect">
            <a:avLst/>
          </a:prstGeom>
          <a:noFill/>
          <a:ln w="9525">
            <a:noFill/>
            <a:miter lim="800000"/>
            <a:headEnd/>
            <a:tailEnd/>
          </a:ln>
        </p:spPr>
        <p:txBody>
          <a:bodyPr wrap="none" lIns="0" tIns="0" rIns="0" bIns="0">
            <a:spAutoFit/>
          </a:bodyPr>
          <a:lstStyle/>
          <a:p>
            <a:pPr defTabSz="457200">
              <a:defRPr/>
            </a:pPr>
            <a:r>
              <a:rPr lang="en-US" sz="2200" dirty="0">
                <a:solidFill>
                  <a:prstClr val="white"/>
                </a:solidFill>
                <a:latin typeface="Calibri"/>
              </a:rPr>
              <a:t>Arterial</a:t>
            </a:r>
            <a:endParaRPr lang="en-US" sz="1600" dirty="0">
              <a:solidFill>
                <a:prstClr val="white"/>
              </a:solidFill>
              <a:latin typeface="Calibri"/>
            </a:endParaRPr>
          </a:p>
        </p:txBody>
      </p:sp>
      <p:sp>
        <p:nvSpPr>
          <p:cNvPr id="236702" name="Oval 158"/>
          <p:cNvSpPr>
            <a:spLocks noChangeArrowheads="1"/>
          </p:cNvSpPr>
          <p:nvPr/>
        </p:nvSpPr>
        <p:spPr bwMode="auto">
          <a:xfrm>
            <a:off x="6669348" y="3306955"/>
            <a:ext cx="300037" cy="130175"/>
          </a:xfrm>
          <a:prstGeom prst="ellipse">
            <a:avLst/>
          </a:prstGeom>
          <a:solidFill>
            <a:srgbClr val="009900"/>
          </a:solidFill>
          <a:ln w="0">
            <a:solidFill>
              <a:srgbClr val="000000"/>
            </a:solidFill>
            <a:round/>
            <a:headEnd/>
            <a:tailEnd/>
          </a:ln>
        </p:spPr>
        <p:txBody>
          <a:bodyPr/>
          <a:lstStyle/>
          <a:p>
            <a:pPr defTabSz="457200">
              <a:defRPr/>
            </a:pPr>
            <a:endParaRPr lang="en-US">
              <a:solidFill>
                <a:prstClr val="white"/>
              </a:solidFill>
              <a:latin typeface="Calibri"/>
            </a:endParaRPr>
          </a:p>
        </p:txBody>
      </p:sp>
      <p:sp>
        <p:nvSpPr>
          <p:cNvPr id="236703" name="Oval 159"/>
          <p:cNvSpPr>
            <a:spLocks noChangeArrowheads="1"/>
          </p:cNvSpPr>
          <p:nvPr/>
        </p:nvSpPr>
        <p:spPr bwMode="auto">
          <a:xfrm>
            <a:off x="6767771" y="3348228"/>
            <a:ext cx="298451" cy="131762"/>
          </a:xfrm>
          <a:prstGeom prst="ellipse">
            <a:avLst/>
          </a:prstGeom>
          <a:solidFill>
            <a:srgbClr val="009900"/>
          </a:solidFill>
          <a:ln w="0">
            <a:solidFill>
              <a:srgbClr val="000000"/>
            </a:solidFill>
            <a:round/>
            <a:headEnd/>
            <a:tailEnd/>
          </a:ln>
        </p:spPr>
        <p:txBody>
          <a:bodyPr/>
          <a:lstStyle/>
          <a:p>
            <a:pPr defTabSz="457200">
              <a:defRPr/>
            </a:pPr>
            <a:endParaRPr lang="en-US">
              <a:solidFill>
                <a:prstClr val="white"/>
              </a:solidFill>
              <a:latin typeface="Calibri"/>
            </a:endParaRPr>
          </a:p>
        </p:txBody>
      </p:sp>
      <p:sp>
        <p:nvSpPr>
          <p:cNvPr id="236704" name="Oval 160"/>
          <p:cNvSpPr>
            <a:spLocks noChangeArrowheads="1"/>
          </p:cNvSpPr>
          <p:nvPr/>
        </p:nvSpPr>
        <p:spPr bwMode="auto">
          <a:xfrm>
            <a:off x="6923347" y="3306955"/>
            <a:ext cx="298451" cy="130175"/>
          </a:xfrm>
          <a:prstGeom prst="ellipse">
            <a:avLst/>
          </a:prstGeom>
          <a:solidFill>
            <a:srgbClr val="009900"/>
          </a:solidFill>
          <a:ln w="0">
            <a:solidFill>
              <a:srgbClr val="000000"/>
            </a:solidFill>
            <a:round/>
            <a:headEnd/>
            <a:tailEnd/>
          </a:ln>
        </p:spPr>
        <p:txBody>
          <a:bodyPr/>
          <a:lstStyle/>
          <a:p>
            <a:pPr defTabSz="457200">
              <a:defRPr/>
            </a:pPr>
            <a:endParaRPr lang="en-US">
              <a:solidFill>
                <a:prstClr val="white"/>
              </a:solidFill>
              <a:latin typeface="Calibri"/>
            </a:endParaRPr>
          </a:p>
        </p:txBody>
      </p:sp>
      <p:sp>
        <p:nvSpPr>
          <p:cNvPr id="236705" name="Oval 161"/>
          <p:cNvSpPr>
            <a:spLocks noChangeArrowheads="1"/>
          </p:cNvSpPr>
          <p:nvPr/>
        </p:nvSpPr>
        <p:spPr bwMode="auto">
          <a:xfrm>
            <a:off x="7078922" y="3348228"/>
            <a:ext cx="298451" cy="131762"/>
          </a:xfrm>
          <a:prstGeom prst="ellipse">
            <a:avLst/>
          </a:prstGeom>
          <a:solidFill>
            <a:srgbClr val="009900"/>
          </a:solidFill>
          <a:ln w="0">
            <a:solidFill>
              <a:srgbClr val="000000"/>
            </a:solidFill>
            <a:round/>
            <a:headEnd/>
            <a:tailEnd/>
          </a:ln>
        </p:spPr>
        <p:txBody>
          <a:bodyPr/>
          <a:lstStyle/>
          <a:p>
            <a:pPr defTabSz="457200">
              <a:defRPr/>
            </a:pPr>
            <a:endParaRPr lang="en-US">
              <a:solidFill>
                <a:prstClr val="black"/>
              </a:solidFill>
              <a:latin typeface="Calibri"/>
            </a:endParaRPr>
          </a:p>
        </p:txBody>
      </p:sp>
      <p:sp>
        <p:nvSpPr>
          <p:cNvPr id="236706" name="Oval 162"/>
          <p:cNvSpPr>
            <a:spLocks noChangeArrowheads="1"/>
          </p:cNvSpPr>
          <p:nvPr/>
        </p:nvSpPr>
        <p:spPr bwMode="auto">
          <a:xfrm>
            <a:off x="7513898" y="3333942"/>
            <a:ext cx="300037" cy="130175"/>
          </a:xfrm>
          <a:prstGeom prst="ellipse">
            <a:avLst/>
          </a:prstGeom>
          <a:solidFill>
            <a:srgbClr val="009900"/>
          </a:solidFill>
          <a:ln w="0">
            <a:solidFill>
              <a:srgbClr val="000000"/>
            </a:solidFill>
            <a:round/>
            <a:headEnd/>
            <a:tailEnd/>
          </a:ln>
        </p:spPr>
        <p:txBody>
          <a:bodyPr/>
          <a:lstStyle/>
          <a:p>
            <a:pPr defTabSz="457200">
              <a:defRPr/>
            </a:pPr>
            <a:endParaRPr lang="en-US">
              <a:solidFill>
                <a:prstClr val="black"/>
              </a:solidFill>
              <a:latin typeface="Calibri"/>
            </a:endParaRPr>
          </a:p>
        </p:txBody>
      </p:sp>
      <p:sp>
        <p:nvSpPr>
          <p:cNvPr id="236707" name="Oval 163"/>
          <p:cNvSpPr>
            <a:spLocks noChangeArrowheads="1"/>
          </p:cNvSpPr>
          <p:nvPr/>
        </p:nvSpPr>
        <p:spPr bwMode="auto">
          <a:xfrm>
            <a:off x="7655186" y="3364105"/>
            <a:ext cx="301625" cy="128587"/>
          </a:xfrm>
          <a:prstGeom prst="ellipse">
            <a:avLst/>
          </a:prstGeom>
          <a:solidFill>
            <a:srgbClr val="009900"/>
          </a:solidFill>
          <a:ln w="0">
            <a:solidFill>
              <a:srgbClr val="000000"/>
            </a:solidFill>
            <a:round/>
            <a:headEnd/>
            <a:tailEnd/>
          </a:ln>
        </p:spPr>
        <p:txBody>
          <a:bodyPr/>
          <a:lstStyle/>
          <a:p>
            <a:pPr defTabSz="457200">
              <a:defRPr/>
            </a:pPr>
            <a:endParaRPr lang="en-US">
              <a:solidFill>
                <a:prstClr val="black"/>
              </a:solidFill>
              <a:latin typeface="Calibri"/>
            </a:endParaRPr>
          </a:p>
        </p:txBody>
      </p:sp>
      <p:sp>
        <p:nvSpPr>
          <p:cNvPr id="236708" name="Oval 164"/>
          <p:cNvSpPr>
            <a:spLocks noChangeArrowheads="1"/>
          </p:cNvSpPr>
          <p:nvPr/>
        </p:nvSpPr>
        <p:spPr bwMode="auto">
          <a:xfrm>
            <a:off x="7825047" y="3294255"/>
            <a:ext cx="298451" cy="185737"/>
          </a:xfrm>
          <a:prstGeom prst="ellipse">
            <a:avLst/>
          </a:prstGeom>
          <a:solidFill>
            <a:srgbClr val="009900"/>
          </a:solidFill>
          <a:ln w="0">
            <a:solidFill>
              <a:srgbClr val="000000"/>
            </a:solidFill>
            <a:round/>
            <a:headEnd/>
            <a:tailEnd/>
          </a:ln>
        </p:spPr>
        <p:txBody>
          <a:bodyPr/>
          <a:lstStyle/>
          <a:p>
            <a:pPr defTabSz="457200">
              <a:defRPr/>
            </a:pPr>
            <a:endParaRPr lang="en-US">
              <a:solidFill>
                <a:prstClr val="black"/>
              </a:solidFill>
              <a:latin typeface="Calibri"/>
            </a:endParaRPr>
          </a:p>
        </p:txBody>
      </p:sp>
      <p:sp>
        <p:nvSpPr>
          <p:cNvPr id="236709" name="Oval 165"/>
          <p:cNvSpPr>
            <a:spLocks noChangeArrowheads="1"/>
          </p:cNvSpPr>
          <p:nvPr/>
        </p:nvSpPr>
        <p:spPr bwMode="auto">
          <a:xfrm>
            <a:off x="8136197" y="3376805"/>
            <a:ext cx="298451" cy="130175"/>
          </a:xfrm>
          <a:prstGeom prst="ellipse">
            <a:avLst/>
          </a:prstGeom>
          <a:solidFill>
            <a:srgbClr val="009900"/>
          </a:solidFill>
          <a:ln w="0">
            <a:solidFill>
              <a:srgbClr val="000000"/>
            </a:solidFill>
            <a:round/>
            <a:headEnd/>
            <a:tailEnd/>
          </a:ln>
        </p:spPr>
        <p:txBody>
          <a:bodyPr/>
          <a:lstStyle/>
          <a:p>
            <a:pPr defTabSz="457200">
              <a:defRPr/>
            </a:pPr>
            <a:endParaRPr lang="en-US">
              <a:solidFill>
                <a:prstClr val="black"/>
              </a:solidFill>
              <a:latin typeface="Calibri"/>
            </a:endParaRPr>
          </a:p>
        </p:txBody>
      </p:sp>
      <p:sp>
        <p:nvSpPr>
          <p:cNvPr id="236710" name="Oval 166"/>
          <p:cNvSpPr>
            <a:spLocks noChangeArrowheads="1"/>
          </p:cNvSpPr>
          <p:nvPr/>
        </p:nvSpPr>
        <p:spPr bwMode="auto">
          <a:xfrm>
            <a:off x="8374322" y="3376805"/>
            <a:ext cx="298451" cy="130175"/>
          </a:xfrm>
          <a:prstGeom prst="ellipse">
            <a:avLst/>
          </a:prstGeom>
          <a:solidFill>
            <a:srgbClr val="009900"/>
          </a:solidFill>
          <a:ln w="0">
            <a:solidFill>
              <a:srgbClr val="000000"/>
            </a:solidFill>
            <a:round/>
            <a:headEnd/>
            <a:tailEnd/>
          </a:ln>
        </p:spPr>
        <p:txBody>
          <a:bodyPr/>
          <a:lstStyle/>
          <a:p>
            <a:pPr defTabSz="457200">
              <a:defRPr/>
            </a:pPr>
            <a:endParaRPr lang="en-US">
              <a:solidFill>
                <a:prstClr val="black"/>
              </a:solidFill>
              <a:latin typeface="Calibri"/>
            </a:endParaRPr>
          </a:p>
        </p:txBody>
      </p:sp>
      <p:sp>
        <p:nvSpPr>
          <p:cNvPr id="236711" name="Oval 167"/>
          <p:cNvSpPr>
            <a:spLocks noChangeArrowheads="1"/>
          </p:cNvSpPr>
          <p:nvPr/>
        </p:nvSpPr>
        <p:spPr bwMode="auto">
          <a:xfrm>
            <a:off x="8587048" y="3376805"/>
            <a:ext cx="300037" cy="130175"/>
          </a:xfrm>
          <a:prstGeom prst="ellipse">
            <a:avLst/>
          </a:prstGeom>
          <a:solidFill>
            <a:srgbClr val="009900"/>
          </a:solidFill>
          <a:ln w="0">
            <a:solidFill>
              <a:srgbClr val="000000"/>
            </a:solidFill>
            <a:round/>
            <a:headEnd/>
            <a:tailEnd/>
          </a:ln>
        </p:spPr>
        <p:txBody>
          <a:bodyPr/>
          <a:lstStyle/>
          <a:p>
            <a:pPr defTabSz="457200">
              <a:defRPr/>
            </a:pPr>
            <a:endParaRPr lang="en-US">
              <a:solidFill>
                <a:prstClr val="black"/>
              </a:solidFill>
              <a:latin typeface="Calibri"/>
            </a:endParaRPr>
          </a:p>
        </p:txBody>
      </p:sp>
      <p:sp>
        <p:nvSpPr>
          <p:cNvPr id="236712" name="Text Box 168"/>
          <p:cNvSpPr txBox="1">
            <a:spLocks noChangeArrowheads="1"/>
          </p:cNvSpPr>
          <p:nvPr/>
        </p:nvSpPr>
        <p:spPr bwMode="auto">
          <a:xfrm>
            <a:off x="2916497" y="5983394"/>
            <a:ext cx="6650036" cy="461665"/>
          </a:xfrm>
          <a:prstGeom prst="rect">
            <a:avLst/>
          </a:prstGeom>
          <a:solidFill>
            <a:srgbClr val="99CCFF"/>
          </a:solidFill>
          <a:ln w="9525">
            <a:noFill/>
            <a:miter lim="800000"/>
            <a:headEnd/>
            <a:tailEnd/>
          </a:ln>
          <a:effectLst/>
        </p:spPr>
        <p:txBody>
          <a:bodyPr wrap="square">
            <a:spAutoFit/>
          </a:bodyPr>
          <a:lstStyle/>
          <a:p>
            <a:pPr algn="r" defTabSz="457200">
              <a:defRPr/>
            </a:pPr>
            <a:r>
              <a:rPr lang="en-US" sz="2400" dirty="0">
                <a:solidFill>
                  <a:srgbClr val="1F497D">
                    <a:lumMod val="50000"/>
                  </a:srgbClr>
                </a:solidFill>
                <a:latin typeface="Calibri"/>
              </a:rPr>
              <a:t>Stop the division of highway frontage into small lots</a:t>
            </a:r>
          </a:p>
        </p:txBody>
      </p:sp>
      <p:sp>
        <p:nvSpPr>
          <p:cNvPr id="236713" name="Text Box 169"/>
          <p:cNvSpPr txBox="1">
            <a:spLocks noChangeArrowheads="1"/>
          </p:cNvSpPr>
          <p:nvPr/>
        </p:nvSpPr>
        <p:spPr bwMode="auto">
          <a:xfrm>
            <a:off x="1579821" y="1686496"/>
            <a:ext cx="2891633" cy="1200329"/>
          </a:xfrm>
          <a:prstGeom prst="rect">
            <a:avLst/>
          </a:prstGeom>
          <a:solidFill>
            <a:srgbClr val="99CCFF"/>
          </a:solidFill>
          <a:ln w="9525">
            <a:noFill/>
            <a:miter lim="800000"/>
            <a:headEnd/>
            <a:tailEnd/>
          </a:ln>
          <a:effectLst/>
        </p:spPr>
        <p:txBody>
          <a:bodyPr wrap="square">
            <a:spAutoFit/>
          </a:bodyPr>
          <a:lstStyle/>
          <a:p>
            <a:pPr defTabSz="457200">
              <a:defRPr/>
            </a:pPr>
            <a:r>
              <a:rPr lang="en-US" sz="2400" dirty="0">
                <a:solidFill>
                  <a:srgbClr val="1F497D">
                    <a:lumMod val="50000"/>
                  </a:srgbClr>
                </a:solidFill>
                <a:latin typeface="Calibri"/>
              </a:rPr>
              <a:t>Allow smaller lots if access is internalized on a street network.</a:t>
            </a:r>
          </a:p>
        </p:txBody>
      </p:sp>
    </p:spTree>
    <p:custDataLst>
      <p:tags r:id="rId1"/>
    </p:custDataLst>
    <p:extLst>
      <p:ext uri="{BB962C8B-B14F-4D97-AF65-F5344CB8AC3E}">
        <p14:creationId xmlns:p14="http://schemas.microsoft.com/office/powerpoint/2010/main" val="3821784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6712"/>
                                        </p:tgtEl>
                                        <p:attrNameLst>
                                          <p:attrName>style.visibility</p:attrName>
                                        </p:attrNameLst>
                                      </p:cBhvr>
                                      <p:to>
                                        <p:strVal val="visible"/>
                                      </p:to>
                                    </p:set>
                                    <p:animEffect transition="in" filter="wipe(left)">
                                      <p:cBhvr>
                                        <p:cTn id="10" dur="1250"/>
                                        <p:tgtEl>
                                          <p:spTgt spid="236712"/>
                                        </p:tgtEl>
                                      </p:cBhvr>
                                    </p:animEffect>
                                  </p:childTnLst>
                                </p:cTn>
                              </p:par>
                            </p:childTnLst>
                          </p:cTn>
                        </p:par>
                        <p:par>
                          <p:cTn id="11" fill="hold">
                            <p:stCondLst>
                              <p:cond delay="1250"/>
                            </p:stCondLst>
                            <p:childTnLst>
                              <p:par>
                                <p:cTn id="12" presetID="22" presetClass="entr" presetSubtype="8" fill="hold"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1250"/>
                                        <p:tgtEl>
                                          <p:spTgt spid="3"/>
                                        </p:tgtEl>
                                      </p:cBhvr>
                                    </p:animEffect>
                                  </p:childTnLst>
                                </p:cTn>
                              </p:par>
                            </p:childTnLst>
                          </p:cTn>
                        </p:par>
                        <p:par>
                          <p:cTn id="15" fill="hold">
                            <p:stCondLst>
                              <p:cond delay="3500"/>
                            </p:stCondLst>
                            <p:childTnLst>
                              <p:par>
                                <p:cTn id="16" presetID="22" presetClass="entr" presetSubtype="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right)">
                                      <p:cBhvr>
                                        <p:cTn id="18" dur="1250"/>
                                        <p:tgtEl>
                                          <p:spTgt spid="2"/>
                                        </p:tgtEl>
                                      </p:cBhvr>
                                    </p:animEffect>
                                  </p:childTnLst>
                                </p:cTn>
                              </p:par>
                            </p:childTnLst>
                          </p:cTn>
                        </p:par>
                        <p:par>
                          <p:cTn id="19" fill="hold">
                            <p:stCondLst>
                              <p:cond delay="4750"/>
                            </p:stCondLst>
                            <p:childTnLst>
                              <p:par>
                                <p:cTn id="20" presetID="22" presetClass="entr" presetSubtype="8"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7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F02A28-9BD1-1D11-2FC1-11ED0E391880}"/>
              </a:ext>
            </a:extLst>
          </p:cNvPr>
          <p:cNvSpPr>
            <a:spLocks noGrp="1"/>
          </p:cNvSpPr>
          <p:nvPr>
            <p:ph type="title"/>
          </p:nvPr>
        </p:nvSpPr>
        <p:spPr/>
        <p:txBody>
          <a:bodyPr/>
          <a:lstStyle/>
          <a:p>
            <a:r>
              <a:rPr lang="en-US" dirty="0"/>
              <a:t>Driveway Permitting</a:t>
            </a:r>
          </a:p>
        </p:txBody>
      </p:sp>
    </p:spTree>
    <p:extLst>
      <p:ext uri="{BB962C8B-B14F-4D97-AF65-F5344CB8AC3E}">
        <p14:creationId xmlns:p14="http://schemas.microsoft.com/office/powerpoint/2010/main" val="3526624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0DF189C-4BF7-9FF7-8AEF-9910BFA2F533}"/>
              </a:ext>
            </a:extLst>
          </p:cNvPr>
          <p:cNvSpPr>
            <a:spLocks noGrp="1" noChangeArrowheads="1"/>
          </p:cNvSpPr>
          <p:nvPr>
            <p:ph type="title"/>
          </p:nvPr>
        </p:nvSpPr>
        <p:spPr>
          <a:xfrm>
            <a:off x="838200" y="365125"/>
            <a:ext cx="10515600" cy="1325563"/>
          </a:xfrm>
        </p:spPr>
        <p:txBody>
          <a:bodyPr/>
          <a:lstStyle/>
          <a:p>
            <a:r>
              <a:rPr lang="en-US" altLang="en-US" dirty="0"/>
              <a:t>Access Management Regulations: Driveway Permitting</a:t>
            </a:r>
          </a:p>
        </p:txBody>
      </p:sp>
      <p:sp>
        <p:nvSpPr>
          <p:cNvPr id="93187" name="Rectangle 3">
            <a:extLst>
              <a:ext uri="{FF2B5EF4-FFF2-40B4-BE49-F238E27FC236}">
                <a16:creationId xmlns:a16="http://schemas.microsoft.com/office/drawing/2014/main" id="{3A387A2F-F45A-EA55-A2AA-68A6CB335BE9}"/>
              </a:ext>
            </a:extLst>
          </p:cNvPr>
          <p:cNvSpPr>
            <a:spLocks noGrp="1" noChangeArrowheads="1"/>
          </p:cNvSpPr>
          <p:nvPr>
            <p:ph idx="1"/>
          </p:nvPr>
        </p:nvSpPr>
        <p:spPr>
          <a:xfrm>
            <a:off x="838200" y="1825625"/>
            <a:ext cx="10515600" cy="4351339"/>
          </a:xfrm>
        </p:spPr>
        <p:txBody>
          <a:bodyPr/>
          <a:lstStyle/>
          <a:p>
            <a:r>
              <a:rPr lang="en-US" altLang="en-US"/>
              <a:t>Application requirements</a:t>
            </a:r>
          </a:p>
          <a:p>
            <a:r>
              <a:rPr lang="en-US" altLang="en-US"/>
              <a:t>Fees</a:t>
            </a:r>
          </a:p>
          <a:p>
            <a:r>
              <a:rPr lang="en-US" altLang="en-US"/>
              <a:t>Review and processing of an application</a:t>
            </a:r>
          </a:p>
          <a:p>
            <a:r>
              <a:rPr lang="en-US" altLang="en-US"/>
              <a:t>Approval authority</a:t>
            </a:r>
          </a:p>
          <a:p>
            <a:r>
              <a:rPr lang="en-US" altLang="en-US"/>
              <a:t>Appeals when an application is denied</a:t>
            </a:r>
          </a:p>
        </p:txBody>
      </p:sp>
      <p:sp>
        <p:nvSpPr>
          <p:cNvPr id="3" name="Slide Number Placeholder 4">
            <a:extLst>
              <a:ext uri="{FF2B5EF4-FFF2-40B4-BE49-F238E27FC236}">
                <a16:creationId xmlns:a16="http://schemas.microsoft.com/office/drawing/2014/main" id="{BE363364-322A-4F27-A6C9-B080F464CC8A}"/>
              </a:ext>
            </a:extLst>
          </p:cNvPr>
          <p:cNvSpPr>
            <a:spLocks noGrp="1"/>
          </p:cNvSpPr>
          <p:nvPr>
            <p:ph type="sldNum" sz="quarter" idx="12"/>
          </p:nvPr>
        </p:nvSpPr>
        <p:spPr bwMode="auto">
          <a:xfrm>
            <a:off x="8610600" y="6356351"/>
            <a:ext cx="2743200" cy="3651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kern="1200">
                <a:solidFill>
                  <a:srgbClr val="003600"/>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CCC0CA41-EBA2-46DF-9C91-AD771D24FD1E}" type="slidenum">
              <a:rPr lang="en-US" altLang="en-US" smtClean="0"/>
              <a:pPr/>
              <a:t>23</a:t>
            </a:fld>
            <a:endParaRPr lang="en-US"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6A4E9FE8-4B7E-5775-9074-F8DEF45D34DC}"/>
              </a:ext>
            </a:extLst>
          </p:cNvPr>
          <p:cNvSpPr>
            <a:spLocks noGrp="1" noChangeArrowheads="1"/>
          </p:cNvSpPr>
          <p:nvPr>
            <p:ph type="title"/>
          </p:nvPr>
        </p:nvSpPr>
        <p:spPr>
          <a:xfrm>
            <a:off x="838200" y="365125"/>
            <a:ext cx="10515600" cy="1325563"/>
          </a:xfrm>
        </p:spPr>
        <p:txBody>
          <a:bodyPr/>
          <a:lstStyle/>
          <a:p>
            <a:r>
              <a:rPr lang="en-US" altLang="en-US" dirty="0"/>
              <a:t>Access Management Regulations:  Driveway Permitting (Cont’d)</a:t>
            </a:r>
          </a:p>
        </p:txBody>
      </p:sp>
      <p:sp>
        <p:nvSpPr>
          <p:cNvPr id="94211" name="Rectangle 3">
            <a:extLst>
              <a:ext uri="{FF2B5EF4-FFF2-40B4-BE49-F238E27FC236}">
                <a16:creationId xmlns:a16="http://schemas.microsoft.com/office/drawing/2014/main" id="{15107D38-2FFE-CB28-9A89-ABB8F974A2B0}"/>
              </a:ext>
            </a:extLst>
          </p:cNvPr>
          <p:cNvSpPr>
            <a:spLocks noGrp="1" noChangeArrowheads="1"/>
          </p:cNvSpPr>
          <p:nvPr>
            <p:ph idx="1"/>
          </p:nvPr>
        </p:nvSpPr>
        <p:spPr>
          <a:xfrm>
            <a:off x="838200" y="1825625"/>
            <a:ext cx="10515600" cy="4351339"/>
          </a:xfrm>
        </p:spPr>
        <p:txBody>
          <a:bodyPr/>
          <a:lstStyle/>
          <a:p>
            <a:r>
              <a:rPr lang="en-US" altLang="en-US" dirty="0"/>
              <a:t>Change in use</a:t>
            </a:r>
          </a:p>
          <a:p>
            <a:r>
              <a:rPr lang="en-US" altLang="en-US" dirty="0"/>
              <a:t>Non-conforming connections</a:t>
            </a:r>
          </a:p>
          <a:p>
            <a:r>
              <a:rPr lang="en-US" altLang="en-US" dirty="0"/>
              <a:t>Unpermitted (illegal) connections</a:t>
            </a:r>
          </a:p>
          <a:p>
            <a:r>
              <a:rPr lang="en-US" altLang="en-US" dirty="0"/>
              <a:t>Construction and maintenance</a:t>
            </a:r>
          </a:p>
          <a:p>
            <a:r>
              <a:rPr lang="en-US" altLang="en-US" dirty="0"/>
              <a:t>Delegation of authority</a:t>
            </a:r>
          </a:p>
        </p:txBody>
      </p:sp>
      <p:sp>
        <p:nvSpPr>
          <p:cNvPr id="3" name="Slide Number Placeholder 4">
            <a:extLst>
              <a:ext uri="{FF2B5EF4-FFF2-40B4-BE49-F238E27FC236}">
                <a16:creationId xmlns:a16="http://schemas.microsoft.com/office/drawing/2014/main" id="{4CB0725D-E491-2465-BFE3-615E8BDBE2DD}"/>
              </a:ext>
            </a:extLst>
          </p:cNvPr>
          <p:cNvSpPr>
            <a:spLocks noGrp="1"/>
          </p:cNvSpPr>
          <p:nvPr>
            <p:ph type="sldNum" sz="quarter" idx="12"/>
          </p:nvPr>
        </p:nvSpPr>
        <p:spPr bwMode="auto">
          <a:xfrm>
            <a:off x="8610600" y="6356351"/>
            <a:ext cx="2743200" cy="3651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kern="1200">
                <a:solidFill>
                  <a:srgbClr val="003600"/>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CCC0CA41-EBA2-46DF-9C91-AD771D24FD1E}" type="slidenum">
              <a:rPr lang="en-US" altLang="en-US" smtClean="0"/>
              <a:pPr/>
              <a:t>24</a:t>
            </a:fld>
            <a:endParaRPr lang="en-US"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39B42317-860D-A97D-7FE9-2A919F3EE21A}"/>
              </a:ext>
            </a:extLst>
          </p:cNvPr>
          <p:cNvSpPr>
            <a:spLocks noGrp="1" noChangeArrowheads="1"/>
          </p:cNvSpPr>
          <p:nvPr>
            <p:ph type="title"/>
          </p:nvPr>
        </p:nvSpPr>
        <p:spPr>
          <a:xfrm>
            <a:off x="838200" y="365125"/>
            <a:ext cx="10515600" cy="1325563"/>
          </a:xfrm>
        </p:spPr>
        <p:txBody>
          <a:bodyPr/>
          <a:lstStyle/>
          <a:p>
            <a:r>
              <a:rPr lang="en-US" altLang="en-US" dirty="0"/>
              <a:t>Access Management Regulations: Driveway Permitting (Cont’d)</a:t>
            </a:r>
          </a:p>
        </p:txBody>
      </p:sp>
      <p:sp>
        <p:nvSpPr>
          <p:cNvPr id="96259" name="Rectangle 3">
            <a:extLst>
              <a:ext uri="{FF2B5EF4-FFF2-40B4-BE49-F238E27FC236}">
                <a16:creationId xmlns:a16="http://schemas.microsoft.com/office/drawing/2014/main" id="{0DDBE72F-BC63-38C4-1E24-BD1C772791CC}"/>
              </a:ext>
            </a:extLst>
          </p:cNvPr>
          <p:cNvSpPr>
            <a:spLocks noGrp="1" noChangeArrowheads="1"/>
          </p:cNvSpPr>
          <p:nvPr>
            <p:ph idx="1"/>
          </p:nvPr>
        </p:nvSpPr>
        <p:spPr>
          <a:xfrm>
            <a:off x="838200" y="1825625"/>
            <a:ext cx="10515600" cy="4351339"/>
          </a:xfrm>
        </p:spPr>
        <p:txBody>
          <a:bodyPr/>
          <a:lstStyle/>
          <a:p>
            <a:r>
              <a:rPr lang="en-US" altLang="en-US" dirty="0"/>
              <a:t>Criteria for deviations</a:t>
            </a:r>
          </a:p>
          <a:p>
            <a:r>
              <a:rPr lang="en-US" altLang="en-US" dirty="0"/>
              <a:t>Processing and approval authority</a:t>
            </a:r>
          </a:p>
          <a:p>
            <a:r>
              <a:rPr lang="en-US" altLang="en-US" dirty="0"/>
              <a:t>Appeals when a requested deviation is denied</a:t>
            </a:r>
          </a:p>
        </p:txBody>
      </p:sp>
      <p:sp>
        <p:nvSpPr>
          <p:cNvPr id="3" name="Slide Number Placeholder 4">
            <a:extLst>
              <a:ext uri="{FF2B5EF4-FFF2-40B4-BE49-F238E27FC236}">
                <a16:creationId xmlns:a16="http://schemas.microsoft.com/office/drawing/2014/main" id="{43D92DCA-EE1D-C5B8-DBDE-611F6C82FC5C}"/>
              </a:ext>
            </a:extLst>
          </p:cNvPr>
          <p:cNvSpPr>
            <a:spLocks noGrp="1"/>
          </p:cNvSpPr>
          <p:nvPr>
            <p:ph type="sldNum" sz="quarter" idx="12"/>
          </p:nvPr>
        </p:nvSpPr>
        <p:spPr bwMode="auto">
          <a:xfrm>
            <a:off x="8610600" y="6356351"/>
            <a:ext cx="2743200" cy="3651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kern="1200">
                <a:solidFill>
                  <a:srgbClr val="003600"/>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CCC0CA41-EBA2-46DF-9C91-AD771D24FD1E}" type="slidenum">
              <a:rPr lang="en-US" altLang="en-US" smtClean="0"/>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3" name="Rectangle 3">
            <a:extLst>
              <a:ext uri="{FF2B5EF4-FFF2-40B4-BE49-F238E27FC236}">
                <a16:creationId xmlns:a16="http://schemas.microsoft.com/office/drawing/2014/main" id="{9DB27C57-1C6D-CE32-A303-6D2EE5A10F48}"/>
              </a:ext>
            </a:extLst>
          </p:cNvPr>
          <p:cNvSpPr>
            <a:spLocks noGrp="1" noChangeArrowheads="1"/>
          </p:cNvSpPr>
          <p:nvPr>
            <p:ph type="title"/>
          </p:nvPr>
        </p:nvSpPr>
        <p:spPr>
          <a:xfrm>
            <a:off x="838200" y="365125"/>
            <a:ext cx="10515600" cy="1325563"/>
          </a:xfrm>
          <a:noFill/>
          <a:ln/>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lstStyle/>
          <a:p>
            <a:r>
              <a:rPr lang="en-US" altLang="en-US" dirty="0"/>
              <a:t>Driveway Permitting Considerations</a:t>
            </a:r>
          </a:p>
        </p:txBody>
      </p:sp>
      <p:sp>
        <p:nvSpPr>
          <p:cNvPr id="225282" name="Rectangle 2">
            <a:extLst>
              <a:ext uri="{FF2B5EF4-FFF2-40B4-BE49-F238E27FC236}">
                <a16:creationId xmlns:a16="http://schemas.microsoft.com/office/drawing/2014/main" id="{04720E92-95BD-3710-B6C6-C205016049D0}"/>
              </a:ext>
            </a:extLst>
          </p:cNvPr>
          <p:cNvSpPr>
            <a:spLocks noGrp="1" noChangeArrowheads="1"/>
          </p:cNvSpPr>
          <p:nvPr>
            <p:ph idx="1"/>
          </p:nvPr>
        </p:nvSpPr>
        <p:spPr>
          <a:xfrm>
            <a:off x="838200" y="1825625"/>
            <a:ext cx="10515600" cy="4351339"/>
          </a:xfrm>
        </p:spPr>
        <p:txBody>
          <a:bodyPr/>
          <a:lstStyle/>
          <a:p>
            <a:r>
              <a:rPr lang="en-US" altLang="en-US" dirty="0"/>
              <a:t>Allow some variation from spacing standards at an administrative level</a:t>
            </a:r>
          </a:p>
          <a:p>
            <a:pPr lvl="1"/>
            <a:r>
              <a:rPr lang="en-US" altLang="en-US" dirty="0"/>
              <a:t>Distinguish between major and minor deviations from spacing standards</a:t>
            </a:r>
          </a:p>
          <a:p>
            <a:pPr lvl="1"/>
            <a:r>
              <a:rPr lang="en-US" altLang="en-US" dirty="0"/>
              <a:t>Increased review for major deviations</a:t>
            </a:r>
          </a:p>
          <a:p>
            <a:r>
              <a:rPr lang="en-US" altLang="en-US" dirty="0"/>
              <a:t>Include permit conditions</a:t>
            </a:r>
          </a:p>
          <a:p>
            <a:pPr lvl="1"/>
            <a:r>
              <a:rPr lang="en-US" altLang="en-US" dirty="0"/>
              <a:t>Type and volume of traffic</a:t>
            </a:r>
          </a:p>
          <a:p>
            <a:pPr lvl="1"/>
            <a:r>
              <a:rPr lang="en-US" altLang="en-US" dirty="0"/>
              <a:t>Temporary access until alternative access is obtained</a:t>
            </a:r>
          </a:p>
        </p:txBody>
      </p:sp>
      <p:sp>
        <p:nvSpPr>
          <p:cNvPr id="3" name="Slide Number Placeholder 4">
            <a:extLst>
              <a:ext uri="{FF2B5EF4-FFF2-40B4-BE49-F238E27FC236}">
                <a16:creationId xmlns:a16="http://schemas.microsoft.com/office/drawing/2014/main" id="{4A2F42EB-7EB8-9511-B588-F7A67BE98FEB}"/>
              </a:ext>
            </a:extLst>
          </p:cNvPr>
          <p:cNvSpPr>
            <a:spLocks noGrp="1"/>
          </p:cNvSpPr>
          <p:nvPr>
            <p:ph type="sldNum" sz="quarter" idx="12"/>
          </p:nvPr>
        </p:nvSpPr>
        <p:spPr bwMode="auto">
          <a:xfrm>
            <a:off x="8610600" y="6356351"/>
            <a:ext cx="2743200" cy="3651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kern="1200">
                <a:solidFill>
                  <a:srgbClr val="003600"/>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CCC0CA41-EBA2-46DF-9C91-AD771D24FD1E}" type="slidenum">
              <a:rPr lang="en-US" altLang="en-US" smtClean="0"/>
              <a:pPr/>
              <a:t>26</a:t>
            </a:fld>
            <a:endParaRPr lang="en-US" alt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Rectangle 3">
            <a:extLst>
              <a:ext uri="{FF2B5EF4-FFF2-40B4-BE49-F238E27FC236}">
                <a16:creationId xmlns:a16="http://schemas.microsoft.com/office/drawing/2014/main" id="{83E07B92-FA9A-A58B-6BFA-D9D14A442ABA}"/>
              </a:ext>
            </a:extLst>
          </p:cNvPr>
          <p:cNvSpPr>
            <a:spLocks noGrp="1" noChangeArrowheads="1"/>
          </p:cNvSpPr>
          <p:nvPr>
            <p:ph type="title"/>
          </p:nvPr>
        </p:nvSpPr>
        <p:spPr>
          <a:xfrm>
            <a:off x="838200" y="365125"/>
            <a:ext cx="10515600" cy="1325563"/>
          </a:xfrm>
          <a:noFill/>
          <a:ln/>
          <a:extLst>
            <a:ext uri="{AF507438-7753-43E0-B8FC-AC1667EBCBE1}">
              <a14:hiddenEffects xmlns:a14="http://schemas.microsoft.com/office/drawing/2010/main">
                <a:effectLst>
                  <a:outerShdw dist="107763" dir="18900000" algn="ctr" rotWithShape="0">
                    <a:schemeClr val="bg2">
                      <a:alpha val="50000"/>
                    </a:schemeClr>
                  </a:outerShdw>
                </a:effectLst>
              </a14:hiddenEffects>
            </a:ext>
          </a:extLst>
        </p:spPr>
        <p:txBody>
          <a:bodyPr>
            <a:normAutofit/>
          </a:bodyPr>
          <a:lstStyle/>
          <a:p>
            <a:r>
              <a:rPr lang="en-US" altLang="en-US" dirty="0"/>
              <a:t>Improving Access During Redevelopment or Change in Use</a:t>
            </a:r>
          </a:p>
        </p:txBody>
      </p:sp>
      <p:sp>
        <p:nvSpPr>
          <p:cNvPr id="227330" name="Rectangle 2">
            <a:extLst>
              <a:ext uri="{FF2B5EF4-FFF2-40B4-BE49-F238E27FC236}">
                <a16:creationId xmlns:a16="http://schemas.microsoft.com/office/drawing/2014/main" id="{3CB0B37A-038D-759C-E321-968FD598E54C}"/>
              </a:ext>
            </a:extLst>
          </p:cNvPr>
          <p:cNvSpPr>
            <a:spLocks noGrp="1" noChangeArrowheads="1"/>
          </p:cNvSpPr>
          <p:nvPr>
            <p:ph idx="1"/>
          </p:nvPr>
        </p:nvSpPr>
        <p:spPr>
          <a:xfrm>
            <a:off x="838200" y="1825625"/>
            <a:ext cx="10515600" cy="4351339"/>
          </a:xfrm>
        </p:spPr>
        <p:txBody>
          <a:bodyPr>
            <a:normAutofit/>
          </a:bodyPr>
          <a:lstStyle/>
          <a:p>
            <a:r>
              <a:rPr lang="en-US" altLang="en-US" dirty="0"/>
              <a:t>Addresses when existing nonconforming access must be improved, such as:</a:t>
            </a:r>
          </a:p>
          <a:p>
            <a:pPr lvl="1"/>
            <a:r>
              <a:rPr lang="en-US" altLang="en-US" dirty="0"/>
              <a:t>When new driveway permits are requested</a:t>
            </a:r>
          </a:p>
          <a:p>
            <a:pPr lvl="1"/>
            <a:r>
              <a:rPr lang="en-US" altLang="en-US" dirty="0"/>
              <a:t>Substantial enlargements or improvements</a:t>
            </a:r>
          </a:p>
          <a:p>
            <a:pPr lvl="1"/>
            <a:r>
              <a:rPr lang="en-US" altLang="en-US" dirty="0"/>
              <a:t>Significant change in trip generation</a:t>
            </a:r>
          </a:p>
          <a:p>
            <a:pPr lvl="1"/>
            <a:r>
              <a:rPr lang="en-US" altLang="en-US" dirty="0"/>
              <a:t>If use is discontinued</a:t>
            </a:r>
          </a:p>
          <a:p>
            <a:r>
              <a:rPr lang="en-US" altLang="en-US" dirty="0"/>
              <a:t>Needs to be clearly defined </a:t>
            </a:r>
          </a:p>
        </p:txBody>
      </p:sp>
      <p:sp>
        <p:nvSpPr>
          <p:cNvPr id="3" name="Slide Number Placeholder 4">
            <a:extLst>
              <a:ext uri="{FF2B5EF4-FFF2-40B4-BE49-F238E27FC236}">
                <a16:creationId xmlns:a16="http://schemas.microsoft.com/office/drawing/2014/main" id="{0FB93DC1-D40A-43F0-67C4-C03BE81FDF60}"/>
              </a:ext>
            </a:extLst>
          </p:cNvPr>
          <p:cNvSpPr>
            <a:spLocks noGrp="1"/>
          </p:cNvSpPr>
          <p:nvPr>
            <p:ph type="sldNum" sz="quarter" idx="12"/>
          </p:nvPr>
        </p:nvSpPr>
        <p:spPr bwMode="auto">
          <a:xfrm>
            <a:off x="8610600" y="6356351"/>
            <a:ext cx="2743200" cy="3651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kern="1200">
                <a:solidFill>
                  <a:srgbClr val="003600"/>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CCC0CA41-EBA2-46DF-9C91-AD771D24FD1E}" type="slidenum">
              <a:rPr lang="en-US" altLang="en-US" smtClean="0"/>
              <a:pPr/>
              <a:t>27</a:t>
            </a:fld>
            <a:endParaRPr lang="en-US" altLang="en-US"/>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dirty="0"/>
              <a:t>Other Driveway Permitting Best Practices</a:t>
            </a:r>
          </a:p>
        </p:txBody>
      </p:sp>
      <p:sp>
        <p:nvSpPr>
          <p:cNvPr id="3" name="Content Placeholder 2"/>
          <p:cNvSpPr>
            <a:spLocks noGrp="1"/>
          </p:cNvSpPr>
          <p:nvPr>
            <p:ph idx="1"/>
          </p:nvPr>
        </p:nvSpPr>
        <p:spPr>
          <a:xfrm>
            <a:off x="838200" y="1825625"/>
            <a:ext cx="10515600" cy="4351339"/>
          </a:xfrm>
        </p:spPr>
        <p:txBody>
          <a:bodyPr>
            <a:normAutofit/>
          </a:bodyPr>
          <a:lstStyle/>
          <a:p>
            <a:r>
              <a:rPr lang="en-US" dirty="0"/>
              <a:t>Specifying terms and conditions</a:t>
            </a:r>
          </a:p>
          <a:p>
            <a:pPr lvl="1"/>
            <a:r>
              <a:rPr lang="en-US" dirty="0"/>
              <a:t>for use and construction</a:t>
            </a:r>
          </a:p>
          <a:p>
            <a:pPr lvl="1"/>
            <a:r>
              <a:rPr lang="en-US" dirty="0"/>
              <a:t>provision of cross access </a:t>
            </a:r>
          </a:p>
          <a:p>
            <a:r>
              <a:rPr lang="en-US" dirty="0"/>
              <a:t>Expiration or revocation criteria</a:t>
            </a:r>
          </a:p>
          <a:p>
            <a:pPr lvl="1"/>
            <a:r>
              <a:rPr lang="en-US" dirty="0"/>
              <a:t>volume  is exceeded</a:t>
            </a:r>
          </a:p>
          <a:p>
            <a:pPr lvl="1"/>
            <a:r>
              <a:rPr lang="en-US" dirty="0"/>
              <a:t>type of vehicle changes</a:t>
            </a:r>
          </a:p>
          <a:p>
            <a:pPr lvl="1"/>
            <a:r>
              <a:rPr lang="en-US" dirty="0"/>
              <a:t>alternative access becomes available</a:t>
            </a:r>
          </a:p>
          <a:p>
            <a:r>
              <a:rPr lang="en-US" dirty="0"/>
              <a:t>Interface with development permit</a:t>
            </a:r>
          </a:p>
          <a:p>
            <a:pPr lvl="1"/>
            <a:r>
              <a:rPr lang="en-US" dirty="0"/>
              <a:t>Certificate of occupancy</a:t>
            </a:r>
          </a:p>
          <a:p>
            <a:pPr lvl="1"/>
            <a:r>
              <a:rPr lang="en-US" dirty="0"/>
              <a:t>Building permit</a:t>
            </a:r>
          </a:p>
          <a:p>
            <a:endParaRPr lang="en-US" dirty="0"/>
          </a:p>
        </p:txBody>
      </p:sp>
      <p:sp>
        <p:nvSpPr>
          <p:cNvPr id="5" name="Slide Number Placeholder 4">
            <a:extLst>
              <a:ext uri="{FF2B5EF4-FFF2-40B4-BE49-F238E27FC236}">
                <a16:creationId xmlns:a16="http://schemas.microsoft.com/office/drawing/2014/main" id="{F408B1B8-2FA5-D801-7324-37837B576D9B}"/>
              </a:ext>
            </a:extLst>
          </p:cNvPr>
          <p:cNvSpPr>
            <a:spLocks noGrp="1"/>
          </p:cNvSpPr>
          <p:nvPr>
            <p:ph type="sldNum" sz="quarter" idx="12"/>
          </p:nvPr>
        </p:nvSpPr>
        <p:spPr>
          <a:xfrm>
            <a:off x="8610600" y="6356351"/>
            <a:ext cx="2743200" cy="365125"/>
          </a:xfrm>
        </p:spPr>
        <p:txBody>
          <a:bodyPr/>
          <a:lstStyle/>
          <a:p>
            <a:fld id="{0F5EC011-0DA0-DB45-996E-85C7F379AB45}" type="slidenum">
              <a:rPr lang="en-US" smtClean="0"/>
              <a:pPr/>
              <a:t>28</a:t>
            </a:fld>
            <a:endParaRPr lang="en-US"/>
          </a:p>
        </p:txBody>
      </p:sp>
      <p:pic>
        <p:nvPicPr>
          <p:cNvPr id="10" name="Graphic 9" descr="Clipboard Checked with solid fill">
            <a:extLst>
              <a:ext uri="{FF2B5EF4-FFF2-40B4-BE49-F238E27FC236}">
                <a16:creationId xmlns:a16="http://schemas.microsoft.com/office/drawing/2014/main" id="{FCB98F0E-E5DB-A7AE-52F5-FF279F73C6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93908" y="2602920"/>
            <a:ext cx="2411628" cy="2411628"/>
          </a:xfrm>
          <a:prstGeom prst="rect">
            <a:avLst/>
          </a:prstGeom>
        </p:spPr>
      </p:pic>
    </p:spTree>
    <p:custDataLst>
      <p:tags r:id="rId1"/>
    </p:custDataLst>
    <p:extLst>
      <p:ext uri="{BB962C8B-B14F-4D97-AF65-F5344CB8AC3E}">
        <p14:creationId xmlns:p14="http://schemas.microsoft.com/office/powerpoint/2010/main" val="34406324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2BA5822-9A35-DC67-23F8-4BA26FEF9B1B}"/>
              </a:ext>
            </a:extLst>
          </p:cNvPr>
          <p:cNvSpPr>
            <a:spLocks noGrp="1" noChangeArrowheads="1"/>
          </p:cNvSpPr>
          <p:nvPr>
            <p:ph type="title"/>
          </p:nvPr>
        </p:nvSpPr>
        <p:spPr>
          <a:xfrm>
            <a:off x="838200" y="365125"/>
            <a:ext cx="10515600" cy="1325563"/>
          </a:xfrm>
        </p:spPr>
        <p:txBody>
          <a:bodyPr>
            <a:normAutofit/>
          </a:bodyPr>
          <a:lstStyle/>
          <a:p>
            <a:r>
              <a:rPr lang="en-US" altLang="en-US" dirty="0"/>
              <a:t>Items to consider and evaluate when reviewing an access permit application</a:t>
            </a:r>
          </a:p>
        </p:txBody>
      </p:sp>
      <p:sp>
        <p:nvSpPr>
          <p:cNvPr id="101379" name="Rectangle 3">
            <a:extLst>
              <a:ext uri="{FF2B5EF4-FFF2-40B4-BE49-F238E27FC236}">
                <a16:creationId xmlns:a16="http://schemas.microsoft.com/office/drawing/2014/main" id="{F3648D88-C478-4689-23E2-EC846F228D9C}"/>
              </a:ext>
            </a:extLst>
          </p:cNvPr>
          <p:cNvSpPr>
            <a:spLocks noGrp="1" noChangeArrowheads="1"/>
          </p:cNvSpPr>
          <p:nvPr>
            <p:ph idx="1"/>
          </p:nvPr>
        </p:nvSpPr>
        <p:spPr>
          <a:xfrm>
            <a:off x="838200" y="1825625"/>
            <a:ext cx="10515600" cy="4351339"/>
          </a:xfrm>
        </p:spPr>
        <p:txBody>
          <a:bodyPr/>
          <a:lstStyle/>
          <a:p>
            <a:r>
              <a:rPr lang="en-US" altLang="en-US" dirty="0"/>
              <a:t>Classification of the roadway</a:t>
            </a:r>
          </a:p>
          <a:p>
            <a:r>
              <a:rPr lang="en-US" altLang="en-US" dirty="0"/>
              <a:t>Conforming/nonconforming parcel</a:t>
            </a:r>
          </a:p>
          <a:p>
            <a:r>
              <a:rPr lang="en-US" altLang="en-US" dirty="0"/>
              <a:t>Functional intersection area of proposed and nearby access connections</a:t>
            </a:r>
          </a:p>
          <a:p>
            <a:r>
              <a:rPr lang="en-US" altLang="en-US" dirty="0"/>
              <a:t>Presence/absence of a </a:t>
            </a:r>
            <a:r>
              <a:rPr lang="en-US" altLang="en-US" dirty="0" err="1"/>
              <a:t>nontraversable</a:t>
            </a:r>
            <a:r>
              <a:rPr lang="en-US" altLang="en-US" dirty="0"/>
              <a:t> median</a:t>
            </a:r>
          </a:p>
          <a:p>
            <a:r>
              <a:rPr lang="en-US" altLang="en-US" dirty="0"/>
              <a:t>Availability of reasonable alternative access</a:t>
            </a:r>
          </a:p>
          <a:p>
            <a:r>
              <a:rPr lang="en-US" altLang="en-US" dirty="0"/>
              <a:t>Conflicting through traffic volumes</a:t>
            </a:r>
          </a:p>
          <a:p>
            <a:r>
              <a:rPr lang="en-US" altLang="en-US" dirty="0"/>
              <a:t>Right-turn ingress/egress volume</a:t>
            </a:r>
          </a:p>
        </p:txBody>
      </p:sp>
      <p:sp>
        <p:nvSpPr>
          <p:cNvPr id="3" name="Slide Number Placeholder 4">
            <a:extLst>
              <a:ext uri="{FF2B5EF4-FFF2-40B4-BE49-F238E27FC236}">
                <a16:creationId xmlns:a16="http://schemas.microsoft.com/office/drawing/2014/main" id="{6DAD5BDF-7D7D-497C-6585-104A36CB25C6}"/>
              </a:ext>
            </a:extLst>
          </p:cNvPr>
          <p:cNvSpPr>
            <a:spLocks noGrp="1"/>
          </p:cNvSpPr>
          <p:nvPr>
            <p:ph type="sldNum" sz="quarter" idx="12"/>
          </p:nvPr>
        </p:nvSpPr>
        <p:spPr bwMode="auto">
          <a:xfrm>
            <a:off x="8610600" y="6356351"/>
            <a:ext cx="2743200" cy="3651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kern="1200">
                <a:solidFill>
                  <a:srgbClr val="003600"/>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CCC0CA41-EBA2-46DF-9C91-AD771D24FD1E}" type="slidenum">
              <a:rPr lang="en-US" altLang="en-US" smtClean="0"/>
              <a:pPr/>
              <a:t>29</a:t>
            </a:fld>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5105D-BE08-2941-E76B-798CBB24E2B6}"/>
              </a:ext>
            </a:extLst>
          </p:cNvPr>
          <p:cNvSpPr>
            <a:spLocks noGrp="1"/>
          </p:cNvSpPr>
          <p:nvPr>
            <p:ph type="title"/>
          </p:nvPr>
        </p:nvSpPr>
        <p:spPr>
          <a:xfrm>
            <a:off x="838200" y="365125"/>
            <a:ext cx="10515600" cy="1325563"/>
          </a:xfrm>
        </p:spPr>
        <p:txBody>
          <a:bodyPr/>
          <a:lstStyle/>
          <a:p>
            <a:r>
              <a:rPr lang="en-US" dirty="0"/>
              <a:t>Systemwide Programs – Key Points</a:t>
            </a:r>
          </a:p>
        </p:txBody>
      </p:sp>
      <p:sp>
        <p:nvSpPr>
          <p:cNvPr id="3" name="Content Placeholder 2">
            <a:extLst>
              <a:ext uri="{FF2B5EF4-FFF2-40B4-BE49-F238E27FC236}">
                <a16:creationId xmlns:a16="http://schemas.microsoft.com/office/drawing/2014/main" id="{C472B40C-4CFF-21D3-FB58-CFDC0BE43E57}"/>
              </a:ext>
            </a:extLst>
          </p:cNvPr>
          <p:cNvSpPr>
            <a:spLocks noGrp="1"/>
          </p:cNvSpPr>
          <p:nvPr>
            <p:ph idx="1"/>
          </p:nvPr>
        </p:nvSpPr>
        <p:spPr>
          <a:xfrm>
            <a:off x="838200" y="1825625"/>
            <a:ext cx="10515600" cy="4351339"/>
          </a:xfrm>
        </p:spPr>
        <p:txBody>
          <a:bodyPr/>
          <a:lstStyle/>
          <a:p>
            <a:r>
              <a:rPr lang="en-US" dirty="0"/>
              <a:t>The value of access management is best achieved when it is systematically applied to the transportation system through a comprehensive program of policies, procedures, and standards.</a:t>
            </a:r>
          </a:p>
          <a:p>
            <a:r>
              <a:rPr lang="en-US" dirty="0"/>
              <a:t>Some states, MPOs, and local agencies apply access management mainly on a corridor-by-corridor basis rather than systemwide. This is effective for the given corridor.</a:t>
            </a:r>
          </a:p>
          <a:p>
            <a:r>
              <a:rPr lang="en-US" dirty="0"/>
              <a:t>A majority of states and many local agencies practice some form of access management, but often, these standards and criteria have not been updated in many years.</a:t>
            </a:r>
          </a:p>
          <a:p>
            <a:endParaRPr lang="en-US" dirty="0"/>
          </a:p>
        </p:txBody>
      </p:sp>
      <p:sp>
        <p:nvSpPr>
          <p:cNvPr id="4" name="Slide Number Placeholder 3">
            <a:extLst>
              <a:ext uri="{FF2B5EF4-FFF2-40B4-BE49-F238E27FC236}">
                <a16:creationId xmlns:a16="http://schemas.microsoft.com/office/drawing/2014/main" id="{8C13C5CD-663E-C183-799B-B5DB32CA3862}"/>
              </a:ext>
            </a:extLst>
          </p:cNvPr>
          <p:cNvSpPr>
            <a:spLocks noGrp="1"/>
          </p:cNvSpPr>
          <p:nvPr>
            <p:ph type="sldNum" sz="quarter" idx="12"/>
          </p:nvPr>
        </p:nvSpPr>
        <p:spPr>
          <a:xfrm>
            <a:off x="8610600" y="6356351"/>
            <a:ext cx="2743200" cy="365125"/>
          </a:xfrm>
        </p:spPr>
        <p:txBody>
          <a:bodyPr/>
          <a:lstStyle/>
          <a:p>
            <a:fld id="{0F5EC011-0DA0-DB45-996E-85C7F379AB45}" type="slidenum">
              <a:rPr lang="en-US" smtClean="0"/>
              <a:pPr/>
              <a:t>3</a:t>
            </a:fld>
            <a:endParaRPr lang="en-US"/>
          </a:p>
        </p:txBody>
      </p:sp>
    </p:spTree>
    <p:extLst>
      <p:ext uri="{BB962C8B-B14F-4D97-AF65-F5344CB8AC3E}">
        <p14:creationId xmlns:p14="http://schemas.microsoft.com/office/powerpoint/2010/main" val="4250162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9697E964-D6A4-17D1-A23F-828187373713}"/>
              </a:ext>
            </a:extLst>
          </p:cNvPr>
          <p:cNvSpPr>
            <a:spLocks noGrp="1" noChangeArrowheads="1"/>
          </p:cNvSpPr>
          <p:nvPr>
            <p:ph type="title"/>
          </p:nvPr>
        </p:nvSpPr>
        <p:spPr>
          <a:xfrm>
            <a:off x="838200" y="365125"/>
            <a:ext cx="10515600" cy="1325563"/>
          </a:xfrm>
        </p:spPr>
        <p:txBody>
          <a:bodyPr>
            <a:normAutofit/>
          </a:bodyPr>
          <a:lstStyle/>
          <a:p>
            <a:r>
              <a:rPr lang="en-US" altLang="en-US" dirty="0"/>
              <a:t>Items to consider and evaluate when reviewing an access permit application </a:t>
            </a:r>
          </a:p>
        </p:txBody>
      </p:sp>
      <p:sp>
        <p:nvSpPr>
          <p:cNvPr id="102403" name="Rectangle 3">
            <a:extLst>
              <a:ext uri="{FF2B5EF4-FFF2-40B4-BE49-F238E27FC236}">
                <a16:creationId xmlns:a16="http://schemas.microsoft.com/office/drawing/2014/main" id="{8F686C9C-12E0-409F-FC4C-FBE9DD1F8165}"/>
              </a:ext>
            </a:extLst>
          </p:cNvPr>
          <p:cNvSpPr>
            <a:spLocks noGrp="1" noChangeArrowheads="1"/>
          </p:cNvSpPr>
          <p:nvPr>
            <p:ph idx="1"/>
          </p:nvPr>
        </p:nvSpPr>
        <p:spPr>
          <a:xfrm>
            <a:off x="838200" y="1825625"/>
            <a:ext cx="10515600" cy="4351339"/>
          </a:xfrm>
        </p:spPr>
        <p:txBody>
          <a:bodyPr/>
          <a:lstStyle/>
          <a:p>
            <a:r>
              <a:rPr lang="en-US" altLang="en-US" dirty="0"/>
              <a:t>Left-turn ingress/egress volume</a:t>
            </a:r>
          </a:p>
          <a:p>
            <a:r>
              <a:rPr lang="en-US" altLang="en-US" dirty="0"/>
              <a:t>Percent of through vehicles impacted/influenced</a:t>
            </a:r>
          </a:p>
          <a:p>
            <a:r>
              <a:rPr lang="en-US" altLang="en-US" dirty="0"/>
              <a:t>Speed differential</a:t>
            </a:r>
          </a:p>
          <a:p>
            <a:r>
              <a:rPr lang="en-US" altLang="en-US" dirty="0"/>
              <a:t>Probability of a conflict between a turning vehicle and through traffic </a:t>
            </a:r>
          </a:p>
          <a:p>
            <a:r>
              <a:rPr lang="en-US" altLang="en-US" dirty="0"/>
              <a:t>Stopping sight distance</a:t>
            </a:r>
          </a:p>
          <a:p>
            <a:r>
              <a:rPr lang="en-US" altLang="en-US" dirty="0"/>
              <a:t>Intersection sight distance</a:t>
            </a:r>
          </a:p>
          <a:p>
            <a:r>
              <a:rPr lang="en-US" altLang="en-US" dirty="0"/>
              <a:t>Decision sight distance – the ability of approaching drivers to determine the location and geometrics of the access connection</a:t>
            </a:r>
          </a:p>
          <a:p>
            <a:endParaRPr lang="en-US" altLang="en-US" dirty="0"/>
          </a:p>
        </p:txBody>
      </p:sp>
      <p:sp>
        <p:nvSpPr>
          <p:cNvPr id="3" name="Slide Number Placeholder 4">
            <a:extLst>
              <a:ext uri="{FF2B5EF4-FFF2-40B4-BE49-F238E27FC236}">
                <a16:creationId xmlns:a16="http://schemas.microsoft.com/office/drawing/2014/main" id="{A084719C-EEC6-0F99-5AED-D69D045C37FC}"/>
              </a:ext>
            </a:extLst>
          </p:cNvPr>
          <p:cNvSpPr>
            <a:spLocks noGrp="1"/>
          </p:cNvSpPr>
          <p:nvPr>
            <p:ph type="sldNum" sz="quarter" idx="12"/>
          </p:nvPr>
        </p:nvSpPr>
        <p:spPr bwMode="auto">
          <a:xfrm>
            <a:off x="8610600" y="6356351"/>
            <a:ext cx="2743200" cy="3651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kern="1200">
                <a:solidFill>
                  <a:srgbClr val="003600"/>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CCC0CA41-EBA2-46DF-9C91-AD771D24FD1E}" type="slidenum">
              <a:rPr lang="en-US" altLang="en-US" smtClean="0"/>
              <a:pPr/>
              <a:t>30</a:t>
            </a:fld>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9A12A1A1-1FBC-6BC3-DBA1-7AE9DE1E9972}"/>
              </a:ext>
            </a:extLst>
          </p:cNvPr>
          <p:cNvSpPr>
            <a:spLocks noGrp="1" noChangeArrowheads="1"/>
          </p:cNvSpPr>
          <p:nvPr>
            <p:ph type="title"/>
          </p:nvPr>
        </p:nvSpPr>
        <p:spPr>
          <a:xfrm>
            <a:off x="838200" y="365125"/>
            <a:ext cx="10515600" cy="1325563"/>
          </a:xfrm>
        </p:spPr>
        <p:txBody>
          <a:bodyPr>
            <a:noAutofit/>
          </a:bodyPr>
          <a:lstStyle/>
          <a:p>
            <a:r>
              <a:rPr lang="en-US" altLang="en-US" dirty="0"/>
              <a:t>Conditions and issues to consider and evaluate when reviewing an access connection application</a:t>
            </a:r>
          </a:p>
        </p:txBody>
      </p:sp>
      <p:sp>
        <p:nvSpPr>
          <p:cNvPr id="103427" name="Rectangle 3">
            <a:extLst>
              <a:ext uri="{FF2B5EF4-FFF2-40B4-BE49-F238E27FC236}">
                <a16:creationId xmlns:a16="http://schemas.microsoft.com/office/drawing/2014/main" id="{F711CC6E-CE98-9C0F-446E-AE502A59C179}"/>
              </a:ext>
            </a:extLst>
          </p:cNvPr>
          <p:cNvSpPr>
            <a:spLocks noGrp="1" noChangeArrowheads="1"/>
          </p:cNvSpPr>
          <p:nvPr>
            <p:ph idx="1"/>
          </p:nvPr>
        </p:nvSpPr>
        <p:spPr>
          <a:xfrm>
            <a:off x="838200" y="2005012"/>
            <a:ext cx="10515600" cy="4351338"/>
          </a:xfrm>
        </p:spPr>
        <p:txBody>
          <a:bodyPr/>
          <a:lstStyle/>
          <a:p>
            <a:r>
              <a:rPr lang="en-US" altLang="en-US" dirty="0"/>
              <a:t>Site plan and site layout features that may cause safety or operational problems to “spill back” onto the roadway</a:t>
            </a:r>
          </a:p>
          <a:p>
            <a:r>
              <a:rPr lang="en-US" altLang="en-US" dirty="0"/>
              <a:t>Throat width and return radii</a:t>
            </a:r>
          </a:p>
          <a:p>
            <a:r>
              <a:rPr lang="en-US" altLang="en-US" dirty="0"/>
              <a:t>Throat length</a:t>
            </a:r>
          </a:p>
          <a:p>
            <a:r>
              <a:rPr lang="en-US" altLang="en-US" dirty="0"/>
              <a:t>Profile of the access connection</a:t>
            </a:r>
          </a:p>
          <a:p>
            <a:r>
              <a:rPr lang="en-US" altLang="en-US" dirty="0"/>
              <a:t>Mix of vehicles expected to use the access connection</a:t>
            </a:r>
          </a:p>
          <a:p>
            <a:r>
              <a:rPr lang="en-US" altLang="en-US" dirty="0"/>
              <a:t>Flexibility of the site to respond to changed conditions on the abutting roadway</a:t>
            </a:r>
          </a:p>
        </p:txBody>
      </p:sp>
      <p:sp>
        <p:nvSpPr>
          <p:cNvPr id="3" name="Slide Number Placeholder 4">
            <a:extLst>
              <a:ext uri="{FF2B5EF4-FFF2-40B4-BE49-F238E27FC236}">
                <a16:creationId xmlns:a16="http://schemas.microsoft.com/office/drawing/2014/main" id="{C10FDCB2-9A75-B5C5-0B82-8F6F8C826B72}"/>
              </a:ext>
            </a:extLst>
          </p:cNvPr>
          <p:cNvSpPr>
            <a:spLocks noGrp="1"/>
          </p:cNvSpPr>
          <p:nvPr>
            <p:ph type="sldNum" sz="quarter" idx="12"/>
          </p:nvPr>
        </p:nvSpPr>
        <p:spPr bwMode="auto">
          <a:xfrm>
            <a:off x="8610600" y="6356351"/>
            <a:ext cx="2743200" cy="365125"/>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kern="1200">
                <a:solidFill>
                  <a:srgbClr val="003600"/>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CCC0CA41-EBA2-46DF-9C91-AD771D24FD1E}" type="slidenum">
              <a:rPr lang="en-US" altLang="en-US" smtClean="0"/>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51" name="Rectangle 7">
            <a:extLst>
              <a:ext uri="{FF2B5EF4-FFF2-40B4-BE49-F238E27FC236}">
                <a16:creationId xmlns:a16="http://schemas.microsoft.com/office/drawing/2014/main" id="{20DAF2BE-725D-A9C8-6EA3-B6C61DC06D1C}"/>
              </a:ext>
            </a:extLst>
          </p:cNvPr>
          <p:cNvSpPr>
            <a:spLocks noGrp="1" noChangeArrowheads="1"/>
          </p:cNvSpPr>
          <p:nvPr>
            <p:ph type="title"/>
          </p:nvPr>
        </p:nvSpPr>
        <p:spPr/>
        <p:txBody>
          <a:bodyPr>
            <a:normAutofit/>
          </a:bodyPr>
          <a:lstStyle/>
          <a:p>
            <a:r>
              <a:rPr lang="en-US" altLang="en-US" dirty="0"/>
              <a:t>Access Spacing and Design Evaluation</a:t>
            </a:r>
          </a:p>
        </p:txBody>
      </p:sp>
      <p:sp>
        <p:nvSpPr>
          <p:cNvPr id="3" name="Slide Number Placeholder 3">
            <a:extLst>
              <a:ext uri="{FF2B5EF4-FFF2-40B4-BE49-F238E27FC236}">
                <a16:creationId xmlns:a16="http://schemas.microsoft.com/office/drawing/2014/main" id="{965FFF83-293E-E468-70C2-16D703079713}"/>
              </a:ext>
            </a:extLst>
          </p:cNvPr>
          <p:cNvSpPr>
            <a:spLocks noGrp="1"/>
          </p:cNvSpPr>
          <p:nvPr>
            <p:ph type="sldNum" sz="quarter" idx="12"/>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algn="ctr" rtl="0" eaLnBrk="1" fontAlgn="base" hangingPunct="1">
              <a:spcBef>
                <a:spcPct val="0"/>
              </a:spcBef>
              <a:spcAft>
                <a:spcPct val="0"/>
              </a:spcAft>
              <a:defRPr kern="1200">
                <a:solidFill>
                  <a:srgbClr val="003600"/>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fld id="{9070EB76-A454-4C5D-84F7-B508E6A1239E}" type="slidenum">
              <a:rPr lang="en-US" altLang="en-US" smtClean="0"/>
              <a:pPr/>
              <a:t>32</a:t>
            </a:fld>
            <a:endParaRPr lang="en-US" altLang="en-US"/>
          </a:p>
        </p:txBody>
      </p:sp>
      <p:pic>
        <p:nvPicPr>
          <p:cNvPr id="108550" name="Picture 6">
            <a:extLst>
              <a:ext uri="{FF2B5EF4-FFF2-40B4-BE49-F238E27FC236}">
                <a16:creationId xmlns:a16="http://schemas.microsoft.com/office/drawing/2014/main" id="{C8B2AC08-9A18-A738-BB00-E4613C2E6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22" t="17204" b="-1662"/>
          <a:stretch>
            <a:fillRect/>
          </a:stretch>
        </p:blipFill>
        <p:spPr bwMode="auto">
          <a:xfrm>
            <a:off x="1181100" y="1500188"/>
            <a:ext cx="8712200" cy="4996245"/>
          </a:xfrm>
          <a:prstGeom prst="rect">
            <a:avLst/>
          </a:prstGeom>
          <a:noFill/>
          <a:extLst>
            <a:ext uri="{909E8E84-426E-40DD-AFC4-6F175D3DCCD1}">
              <a14:hiddenFill xmlns:a14="http://schemas.microsoft.com/office/drawing/2010/main">
                <a:solidFill>
                  <a:srgbClr val="FFFFFF"/>
                </a:solidFill>
              </a14:hiddenFill>
            </a:ext>
          </a:extLst>
        </p:spPr>
      </p:pic>
      <p:sp>
        <p:nvSpPr>
          <p:cNvPr id="108552" name="Text Box 8">
            <a:extLst>
              <a:ext uri="{FF2B5EF4-FFF2-40B4-BE49-F238E27FC236}">
                <a16:creationId xmlns:a16="http://schemas.microsoft.com/office/drawing/2014/main" id="{0F5E0486-9DE5-0D07-1F3E-82101EBAD447}"/>
              </a:ext>
            </a:extLst>
          </p:cNvPr>
          <p:cNvSpPr txBox="1">
            <a:spLocks noChangeArrowheads="1"/>
          </p:cNvSpPr>
          <p:nvPr/>
        </p:nvSpPr>
        <p:spPr bwMode="auto">
          <a:xfrm>
            <a:off x="9448800" y="5410201"/>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108553" name="Text Box 9">
            <a:extLst>
              <a:ext uri="{FF2B5EF4-FFF2-40B4-BE49-F238E27FC236}">
                <a16:creationId xmlns:a16="http://schemas.microsoft.com/office/drawing/2014/main" id="{F102624F-8474-EC35-B3FB-D860CD4D5F08}"/>
              </a:ext>
            </a:extLst>
          </p:cNvPr>
          <p:cNvSpPr txBox="1">
            <a:spLocks noChangeArrowheads="1"/>
          </p:cNvSpPr>
          <p:nvPr/>
        </p:nvSpPr>
        <p:spPr bwMode="auto">
          <a:xfrm>
            <a:off x="9220200" y="5334001"/>
            <a:ext cx="11430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F02A28-9BD1-1D11-2FC1-11ED0E391880}"/>
              </a:ext>
            </a:extLst>
          </p:cNvPr>
          <p:cNvSpPr>
            <a:spLocks noGrp="1"/>
          </p:cNvSpPr>
          <p:nvPr>
            <p:ph type="title"/>
          </p:nvPr>
        </p:nvSpPr>
        <p:spPr/>
        <p:txBody>
          <a:bodyPr/>
          <a:lstStyle/>
          <a:p>
            <a:r>
              <a:rPr lang="en-US" dirty="0"/>
              <a:t>Transportation Impact Analysis</a:t>
            </a:r>
          </a:p>
        </p:txBody>
      </p:sp>
    </p:spTree>
    <p:extLst>
      <p:ext uri="{BB962C8B-B14F-4D97-AF65-F5344CB8AC3E}">
        <p14:creationId xmlns:p14="http://schemas.microsoft.com/office/powerpoint/2010/main" val="1343419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p:nvPr>
        </p:nvSpPr>
        <p:spPr>
          <a:xfrm>
            <a:off x="838200" y="365125"/>
            <a:ext cx="10515600" cy="1325563"/>
          </a:xfrm>
        </p:spPr>
        <p:txBody>
          <a:bodyPr/>
          <a:lstStyle/>
          <a:p>
            <a:r>
              <a:rPr lang="en-US" dirty="0"/>
              <a:t>Transportation Impact Analysis(TIA) Considerations</a:t>
            </a:r>
          </a:p>
        </p:txBody>
      </p:sp>
      <p:sp>
        <p:nvSpPr>
          <p:cNvPr id="376835" name="Rectangle 3"/>
          <p:cNvSpPr>
            <a:spLocks noGrp="1" noChangeArrowheads="1"/>
          </p:cNvSpPr>
          <p:nvPr>
            <p:ph idx="1"/>
          </p:nvPr>
        </p:nvSpPr>
        <p:spPr>
          <a:xfrm>
            <a:off x="838200" y="1825625"/>
            <a:ext cx="10515600" cy="4351339"/>
          </a:xfrm>
        </p:spPr>
        <p:txBody>
          <a:bodyPr/>
          <a:lstStyle/>
          <a:p>
            <a:r>
              <a:rPr lang="en-US" dirty="0"/>
              <a:t>Depending on the size of the development, the TIA can range from a cursory review and letter to a comprehensive analysis and report</a:t>
            </a:r>
          </a:p>
          <a:p>
            <a:r>
              <a:rPr lang="en-US" dirty="0"/>
              <a:t>Four different levels or types of TIA are outlined including:</a:t>
            </a:r>
          </a:p>
          <a:p>
            <a:pPr lvl="1"/>
            <a:r>
              <a:rPr lang="en-US" dirty="0"/>
              <a:t>Access location and design review</a:t>
            </a:r>
          </a:p>
          <a:p>
            <a:pPr lvl="1"/>
            <a:r>
              <a:rPr lang="en-US" dirty="0"/>
              <a:t>Small-scale development: Traffic assessment</a:t>
            </a:r>
          </a:p>
          <a:p>
            <a:pPr lvl="1"/>
            <a:r>
              <a:rPr lang="en-US" dirty="0"/>
              <a:t> Medium-sized development: Traffic impact statement</a:t>
            </a:r>
          </a:p>
          <a:p>
            <a:pPr lvl="1"/>
            <a:r>
              <a:rPr lang="en-US" dirty="0"/>
              <a:t>Large-scale development: Regional traffic analysis</a:t>
            </a:r>
          </a:p>
        </p:txBody>
      </p:sp>
      <p:sp>
        <p:nvSpPr>
          <p:cNvPr id="6" name="Slide Number Placeholder 5"/>
          <p:cNvSpPr>
            <a:spLocks noGrp="1"/>
          </p:cNvSpPr>
          <p:nvPr>
            <p:ph type="sldNum" sz="quarter" idx="12"/>
          </p:nvPr>
        </p:nvSpPr>
        <p:spPr>
          <a:xfrm>
            <a:off x="8610600" y="6356351"/>
            <a:ext cx="2743200" cy="365125"/>
          </a:xfrm>
        </p:spPr>
        <p:txBody>
          <a:bodyPr/>
          <a:lstStyle/>
          <a:p>
            <a:fld id="{06FD57AF-28D3-456C-BA21-2276DA03AAF3}" type="slidenum">
              <a:rPr lang="en-US" smtClean="0"/>
              <a:pP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838200" y="365125"/>
            <a:ext cx="10515600" cy="1325563"/>
          </a:xfrm>
        </p:spPr>
        <p:txBody>
          <a:bodyPr/>
          <a:lstStyle/>
          <a:p>
            <a:r>
              <a:rPr lang="en-US" dirty="0"/>
              <a:t>Type 1:  Access Location and Design Review</a:t>
            </a:r>
          </a:p>
        </p:txBody>
      </p:sp>
      <p:sp>
        <p:nvSpPr>
          <p:cNvPr id="388099" name="Rectangle 3"/>
          <p:cNvSpPr>
            <a:spLocks noGrp="1" noChangeArrowheads="1"/>
          </p:cNvSpPr>
          <p:nvPr>
            <p:ph idx="1"/>
          </p:nvPr>
        </p:nvSpPr>
        <p:spPr>
          <a:xfrm>
            <a:off x="838200" y="1825625"/>
            <a:ext cx="10515600" cy="4351339"/>
          </a:xfrm>
        </p:spPr>
        <p:txBody>
          <a:bodyPr/>
          <a:lstStyle/>
          <a:p>
            <a:r>
              <a:rPr lang="en-US" dirty="0"/>
              <a:t>Very small development (&lt;100 peak hour trips)</a:t>
            </a:r>
          </a:p>
          <a:p>
            <a:r>
              <a:rPr lang="en-US" dirty="0"/>
              <a:t>Complete site access and circulation review of all approach-road connections – letter report</a:t>
            </a:r>
          </a:p>
          <a:p>
            <a:r>
              <a:rPr lang="en-US" dirty="0"/>
              <a:t>Principle elements to evaluate include:</a:t>
            </a:r>
          </a:p>
          <a:p>
            <a:pPr lvl="1"/>
            <a:r>
              <a:rPr lang="en-US" dirty="0"/>
              <a:t>Sight distance</a:t>
            </a:r>
          </a:p>
          <a:p>
            <a:pPr lvl="1"/>
            <a:r>
              <a:rPr lang="en-US" dirty="0"/>
              <a:t>Driveway geometrics and throat length</a:t>
            </a:r>
          </a:p>
          <a:p>
            <a:pPr lvl="1"/>
            <a:r>
              <a:rPr lang="en-US" dirty="0"/>
              <a:t>Potential for pedestrians and bicycles</a:t>
            </a:r>
          </a:p>
          <a:p>
            <a:pPr lvl="1"/>
            <a:r>
              <a:rPr lang="en-US" dirty="0"/>
              <a:t>Location of the proposed access with respect to left- or right-turn bays, median, grade separation, etc.</a:t>
            </a:r>
          </a:p>
        </p:txBody>
      </p:sp>
      <p:sp>
        <p:nvSpPr>
          <p:cNvPr id="6" name="Slide Number Placeholder 5"/>
          <p:cNvSpPr>
            <a:spLocks noGrp="1"/>
          </p:cNvSpPr>
          <p:nvPr>
            <p:ph type="sldNum" sz="quarter" idx="12"/>
          </p:nvPr>
        </p:nvSpPr>
        <p:spPr>
          <a:xfrm>
            <a:off x="8610600" y="6356351"/>
            <a:ext cx="2743200" cy="365125"/>
          </a:xfrm>
        </p:spPr>
        <p:txBody>
          <a:bodyPr/>
          <a:lstStyle/>
          <a:p>
            <a:fld id="{11F8843F-13C3-427B-AC00-DD47FF198847}" type="slidenum">
              <a:rPr lang="en-US" smtClean="0"/>
              <a:pPr/>
              <a:t>35</a:t>
            </a:fld>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4" name="Rectangle 4"/>
          <p:cNvSpPr>
            <a:spLocks noGrp="1" noChangeArrowheads="1"/>
          </p:cNvSpPr>
          <p:nvPr>
            <p:ph type="title"/>
          </p:nvPr>
        </p:nvSpPr>
        <p:spPr>
          <a:xfrm>
            <a:off x="838200" y="365125"/>
            <a:ext cx="10515600" cy="1325563"/>
          </a:xfrm>
        </p:spPr>
        <p:txBody>
          <a:bodyPr/>
          <a:lstStyle/>
          <a:p>
            <a:r>
              <a:rPr lang="en-US" dirty="0"/>
              <a:t>Type 2:  Small-Scale Development: Traffic Assessment</a:t>
            </a:r>
          </a:p>
        </p:txBody>
      </p:sp>
      <p:sp>
        <p:nvSpPr>
          <p:cNvPr id="389125" name="Rectangle 5"/>
          <p:cNvSpPr>
            <a:spLocks noGrp="1" noChangeArrowheads="1"/>
          </p:cNvSpPr>
          <p:nvPr>
            <p:ph idx="1"/>
          </p:nvPr>
        </p:nvSpPr>
        <p:spPr>
          <a:xfrm>
            <a:off x="838200" y="1825625"/>
            <a:ext cx="10515600" cy="4351339"/>
          </a:xfrm>
        </p:spPr>
        <p:txBody>
          <a:bodyPr/>
          <a:lstStyle/>
          <a:p>
            <a:r>
              <a:rPr lang="en-US" dirty="0"/>
              <a:t>Traffic expected to impact intersections and driveways in close proximity (not overall network)</a:t>
            </a:r>
          </a:p>
          <a:p>
            <a:r>
              <a:rPr lang="en-US" dirty="0"/>
              <a:t>Typical situations to consider traffic assessment:</a:t>
            </a:r>
          </a:p>
          <a:p>
            <a:pPr lvl="1"/>
            <a:r>
              <a:rPr lang="en-US" dirty="0"/>
              <a:t>Generation of at least 100, but &lt;500 peak hour trips</a:t>
            </a:r>
          </a:p>
          <a:p>
            <a:pPr lvl="1"/>
            <a:r>
              <a:rPr lang="en-US" dirty="0"/>
              <a:t>Development &lt;100 trips/hr abutting or within 660 feet of a high crash location</a:t>
            </a:r>
          </a:p>
          <a:p>
            <a:pPr lvl="1"/>
            <a:r>
              <a:rPr lang="en-US" dirty="0"/>
              <a:t>&gt;20% or &gt;100 trips per hour in peak period</a:t>
            </a:r>
          </a:p>
          <a:p>
            <a:pPr lvl="1"/>
            <a:r>
              <a:rPr lang="en-US" dirty="0"/>
              <a:t>&gt;25% change in directional distribution</a:t>
            </a:r>
          </a:p>
          <a:p>
            <a:pPr lvl="1"/>
            <a:r>
              <a:rPr lang="en-US" dirty="0"/>
              <a:t>&gt;2 vph increase in the number of large vehicles</a:t>
            </a:r>
          </a:p>
        </p:txBody>
      </p:sp>
      <p:sp>
        <p:nvSpPr>
          <p:cNvPr id="6" name="Slide Number Placeholder 5"/>
          <p:cNvSpPr>
            <a:spLocks noGrp="1"/>
          </p:cNvSpPr>
          <p:nvPr>
            <p:ph type="sldNum" sz="quarter" idx="12"/>
          </p:nvPr>
        </p:nvSpPr>
        <p:spPr>
          <a:xfrm>
            <a:off x="8610600" y="6356351"/>
            <a:ext cx="2743200" cy="365125"/>
          </a:xfrm>
        </p:spPr>
        <p:txBody>
          <a:bodyPr/>
          <a:lstStyle/>
          <a:p>
            <a:fld id="{FC8BADEA-B049-45C2-94E0-196872924AFC}" type="slidenum">
              <a:rPr lang="en-US" smtClean="0"/>
              <a:pPr/>
              <a:t>36</a:t>
            </a:fld>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838200" y="365125"/>
            <a:ext cx="10515600" cy="1325563"/>
          </a:xfrm>
        </p:spPr>
        <p:txBody>
          <a:bodyPr/>
          <a:lstStyle/>
          <a:p>
            <a:r>
              <a:rPr lang="en-US" dirty="0"/>
              <a:t>Type 3:  Medium-Sized: Traffic Impact Statement</a:t>
            </a:r>
          </a:p>
        </p:txBody>
      </p:sp>
      <p:sp>
        <p:nvSpPr>
          <p:cNvPr id="392195" name="Rectangle 3"/>
          <p:cNvSpPr>
            <a:spLocks noGrp="1" noChangeArrowheads="1"/>
          </p:cNvSpPr>
          <p:nvPr>
            <p:ph idx="1"/>
          </p:nvPr>
        </p:nvSpPr>
        <p:spPr>
          <a:xfrm>
            <a:off x="838200" y="1825625"/>
            <a:ext cx="10515600" cy="4351339"/>
          </a:xfrm>
        </p:spPr>
        <p:txBody>
          <a:bodyPr/>
          <a:lstStyle/>
          <a:p>
            <a:r>
              <a:rPr lang="en-US" dirty="0"/>
              <a:t>Impact to an area some distance from the site (i.e., network impacts)</a:t>
            </a:r>
          </a:p>
          <a:p>
            <a:r>
              <a:rPr lang="en-US" dirty="0"/>
              <a:t>Typical situations to consider traffic assessment:</a:t>
            </a:r>
          </a:p>
          <a:p>
            <a:pPr lvl="1"/>
            <a:r>
              <a:rPr lang="en-US" dirty="0"/>
              <a:t>Generation of &gt;500, but &lt;1,000 peak hour trips</a:t>
            </a:r>
          </a:p>
          <a:p>
            <a:pPr lvl="1"/>
            <a:r>
              <a:rPr lang="en-US" dirty="0"/>
              <a:t>Development and a section of highway or intersection within 1,320 feet of a high crash location</a:t>
            </a:r>
          </a:p>
          <a:p>
            <a:pPr lvl="1"/>
            <a:r>
              <a:rPr lang="en-US" dirty="0"/>
              <a:t>&gt;20% increase of trips per hour in peak period</a:t>
            </a:r>
          </a:p>
          <a:p>
            <a:pPr lvl="1"/>
            <a:r>
              <a:rPr lang="en-US" dirty="0"/>
              <a:t>&gt;20% change in directional distribution</a:t>
            </a:r>
          </a:p>
          <a:p>
            <a:pPr lvl="1"/>
            <a:r>
              <a:rPr lang="en-US" dirty="0"/>
              <a:t>&gt;3, but &lt;10 vph increase in the number of large vehicles</a:t>
            </a:r>
          </a:p>
        </p:txBody>
      </p:sp>
      <p:sp>
        <p:nvSpPr>
          <p:cNvPr id="6" name="Slide Number Placeholder 5"/>
          <p:cNvSpPr>
            <a:spLocks noGrp="1"/>
          </p:cNvSpPr>
          <p:nvPr>
            <p:ph type="sldNum" sz="quarter" idx="12"/>
          </p:nvPr>
        </p:nvSpPr>
        <p:spPr>
          <a:xfrm>
            <a:off x="8610600" y="6356351"/>
            <a:ext cx="2743200" cy="365125"/>
          </a:xfrm>
        </p:spPr>
        <p:txBody>
          <a:bodyPr/>
          <a:lstStyle/>
          <a:p>
            <a:fld id="{37C9EDB7-A856-443B-88A6-F6434A4F031A}" type="slidenum">
              <a:rPr lang="en-US" smtClean="0"/>
              <a:pPr/>
              <a:t>37</a:t>
            </a:fld>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a:xfrm>
            <a:off x="838200" y="365125"/>
            <a:ext cx="10515600" cy="1325563"/>
          </a:xfrm>
        </p:spPr>
        <p:txBody>
          <a:bodyPr/>
          <a:lstStyle/>
          <a:p>
            <a:r>
              <a:rPr lang="en-US" dirty="0"/>
              <a:t>Type 4:  Large-Scale: Regional Traffic Analysis</a:t>
            </a:r>
          </a:p>
        </p:txBody>
      </p:sp>
      <p:sp>
        <p:nvSpPr>
          <p:cNvPr id="393219" name="Rectangle 3"/>
          <p:cNvSpPr>
            <a:spLocks noGrp="1" noChangeArrowheads="1"/>
          </p:cNvSpPr>
          <p:nvPr>
            <p:ph idx="1"/>
          </p:nvPr>
        </p:nvSpPr>
        <p:spPr>
          <a:xfrm>
            <a:off x="838200" y="1825625"/>
            <a:ext cx="10515600" cy="4351339"/>
          </a:xfrm>
        </p:spPr>
        <p:txBody>
          <a:bodyPr/>
          <a:lstStyle/>
          <a:p>
            <a:r>
              <a:rPr lang="en-US" dirty="0"/>
              <a:t>Impact on roadway system over a wide area</a:t>
            </a:r>
          </a:p>
          <a:p>
            <a:r>
              <a:rPr lang="en-US" dirty="0"/>
              <a:t>Typical situations to consider traffic assessment:</a:t>
            </a:r>
          </a:p>
          <a:p>
            <a:pPr lvl="1"/>
            <a:r>
              <a:rPr lang="en-US" dirty="0"/>
              <a:t>Generation &gt;1,000 peak hour trips (including pass-by)</a:t>
            </a:r>
          </a:p>
          <a:p>
            <a:pPr lvl="1"/>
            <a:r>
              <a:rPr lang="en-US" dirty="0"/>
              <a:t>Development expected to generate &gt;500 vph in peak within ½ mile of a high crash location</a:t>
            </a:r>
          </a:p>
          <a:p>
            <a:pPr lvl="1"/>
            <a:r>
              <a:rPr lang="en-US" dirty="0"/>
              <a:t>Any site to be developed in two or more phases</a:t>
            </a:r>
          </a:p>
          <a:p>
            <a:pPr lvl="1"/>
            <a:r>
              <a:rPr lang="en-US" dirty="0"/>
              <a:t>10+ vph increase in number of large vehicles</a:t>
            </a:r>
          </a:p>
          <a:p>
            <a:pPr lvl="1"/>
            <a:r>
              <a:rPr lang="en-US" dirty="0"/>
              <a:t>Development to be located in an environmentally sensitive area</a:t>
            </a:r>
          </a:p>
        </p:txBody>
      </p:sp>
      <p:sp>
        <p:nvSpPr>
          <p:cNvPr id="6" name="Slide Number Placeholder 5"/>
          <p:cNvSpPr>
            <a:spLocks noGrp="1"/>
          </p:cNvSpPr>
          <p:nvPr>
            <p:ph type="sldNum" sz="quarter" idx="12"/>
          </p:nvPr>
        </p:nvSpPr>
        <p:spPr>
          <a:xfrm>
            <a:off x="8610600" y="6356351"/>
            <a:ext cx="2743200" cy="365125"/>
          </a:xfrm>
        </p:spPr>
        <p:txBody>
          <a:bodyPr/>
          <a:lstStyle/>
          <a:p>
            <a:fld id="{316131CA-6F42-4A7D-9736-9C1FB5B5C005}" type="slidenum">
              <a:rPr lang="en-US" smtClean="0"/>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a:xfrm>
            <a:off x="838200" y="365125"/>
            <a:ext cx="10515600" cy="1325563"/>
          </a:xfrm>
        </p:spPr>
        <p:txBody>
          <a:bodyPr/>
          <a:lstStyle/>
          <a:p>
            <a:r>
              <a:rPr lang="en-US" dirty="0"/>
              <a:t>Study Area</a:t>
            </a:r>
          </a:p>
        </p:txBody>
      </p:sp>
      <p:sp>
        <p:nvSpPr>
          <p:cNvPr id="424963" name="Rectangle 3"/>
          <p:cNvSpPr>
            <a:spLocks noGrp="1" noChangeArrowheads="1"/>
          </p:cNvSpPr>
          <p:nvPr>
            <p:ph idx="1"/>
          </p:nvPr>
        </p:nvSpPr>
        <p:spPr>
          <a:xfrm>
            <a:off x="838200" y="1825625"/>
            <a:ext cx="10515600" cy="4351339"/>
          </a:xfrm>
        </p:spPr>
        <p:txBody>
          <a:bodyPr>
            <a:normAutofit lnSpcReduction="10000"/>
          </a:bodyPr>
          <a:lstStyle/>
          <a:p>
            <a:r>
              <a:rPr lang="en-US" dirty="0"/>
              <a:t>The study area should include at least all site access points and major intersections adjacent to the site</a:t>
            </a:r>
          </a:p>
          <a:p>
            <a:r>
              <a:rPr lang="en-US" dirty="0"/>
              <a:t>It is suggested that the first signalized intersection on each street serving the site, if within a specific locally determined distance (i.e., ¼ or ½ mile), be included</a:t>
            </a:r>
          </a:p>
          <a:p>
            <a:r>
              <a:rPr lang="en-US" dirty="0"/>
              <a:t>Beyond this, the review agency should determine any additional area to be included based on local or site-specific issues, development size, or local policy</a:t>
            </a:r>
          </a:p>
          <a:p>
            <a:r>
              <a:rPr lang="en-US" dirty="0"/>
              <a:t>For multi-phase projects, the study area size may be based on cumulative traffic generated up through the phase being reviewed</a:t>
            </a:r>
          </a:p>
        </p:txBody>
      </p:sp>
      <p:sp>
        <p:nvSpPr>
          <p:cNvPr id="6" name="Slide Number Placeholder 5"/>
          <p:cNvSpPr>
            <a:spLocks noGrp="1"/>
          </p:cNvSpPr>
          <p:nvPr>
            <p:ph type="sldNum" sz="quarter" idx="12"/>
          </p:nvPr>
        </p:nvSpPr>
        <p:spPr>
          <a:xfrm>
            <a:off x="8610600" y="6356351"/>
            <a:ext cx="2743200" cy="365125"/>
          </a:xfrm>
        </p:spPr>
        <p:txBody>
          <a:bodyPr/>
          <a:lstStyle/>
          <a:p>
            <a:fld id="{76051832-32BB-4883-B89F-80F951D6ADA9}" type="slidenum">
              <a:rPr lang="en-US" smtClean="0"/>
              <a:pPr/>
              <a:t>39</a:t>
            </a:fld>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4F28CF7F-3302-47F0-2493-78D1CB270D36}"/>
              </a:ext>
            </a:extLst>
          </p:cNvPr>
          <p:cNvSpPr>
            <a:spLocks noGrp="1" noChangeArrowheads="1"/>
          </p:cNvSpPr>
          <p:nvPr>
            <p:ph type="title"/>
          </p:nvPr>
        </p:nvSpPr>
        <p:spPr>
          <a:xfrm>
            <a:off x="838200" y="365125"/>
            <a:ext cx="10515600" cy="1325563"/>
          </a:xfrm>
        </p:spPr>
        <p:txBody>
          <a:bodyPr/>
          <a:lstStyle/>
          <a:p>
            <a:r>
              <a:rPr lang="en-US" altLang="en-US" dirty="0"/>
              <a:t>Elements of a Comprehensive, Systemwide Access Management Program</a:t>
            </a:r>
          </a:p>
        </p:txBody>
      </p:sp>
      <p:sp>
        <p:nvSpPr>
          <p:cNvPr id="79875" name="Rectangle 3">
            <a:extLst>
              <a:ext uri="{FF2B5EF4-FFF2-40B4-BE49-F238E27FC236}">
                <a16:creationId xmlns:a16="http://schemas.microsoft.com/office/drawing/2014/main" id="{0CA2E7CC-7C95-7258-0012-278155C917EA}"/>
              </a:ext>
            </a:extLst>
          </p:cNvPr>
          <p:cNvSpPr>
            <a:spLocks noGrp="1" noChangeArrowheads="1"/>
          </p:cNvSpPr>
          <p:nvPr>
            <p:ph idx="1"/>
          </p:nvPr>
        </p:nvSpPr>
        <p:spPr>
          <a:xfrm>
            <a:off x="838200" y="1825625"/>
            <a:ext cx="10515600" cy="4351339"/>
          </a:xfrm>
        </p:spPr>
        <p:txBody>
          <a:bodyPr>
            <a:normAutofit/>
          </a:bodyPr>
          <a:lstStyle/>
          <a:p>
            <a:r>
              <a:rPr lang="en-US" altLang="en-US" dirty="0"/>
              <a:t>An access classification system that builds upon functional classification and land use context</a:t>
            </a:r>
          </a:p>
          <a:p>
            <a:r>
              <a:rPr lang="en-US" altLang="en-US" dirty="0"/>
              <a:t>Permitted levels of access for each access class</a:t>
            </a:r>
          </a:p>
          <a:p>
            <a:r>
              <a:rPr lang="en-US" altLang="en-US" dirty="0"/>
              <a:t>Signalized and unsignalized access spacing </a:t>
            </a:r>
          </a:p>
          <a:p>
            <a:r>
              <a:rPr lang="en-US" altLang="en-US" dirty="0"/>
              <a:t>Means of enforcing policies and standards  (e.g., permitting and review and approval process)</a:t>
            </a:r>
          </a:p>
          <a:p>
            <a:r>
              <a:rPr lang="en-US" altLang="en-US" dirty="0"/>
              <a:t>Provisions for variances and waivers</a:t>
            </a:r>
          </a:p>
        </p:txBody>
      </p:sp>
      <p:sp>
        <p:nvSpPr>
          <p:cNvPr id="2" name="Slide Number Placeholder 1">
            <a:extLst>
              <a:ext uri="{FF2B5EF4-FFF2-40B4-BE49-F238E27FC236}">
                <a16:creationId xmlns:a16="http://schemas.microsoft.com/office/drawing/2014/main" id="{B18BF412-4587-62AF-40F5-26947A4C877C}"/>
              </a:ext>
            </a:extLst>
          </p:cNvPr>
          <p:cNvSpPr>
            <a:spLocks noGrp="1"/>
          </p:cNvSpPr>
          <p:nvPr>
            <p:ph type="sldNum" sz="quarter" idx="12"/>
          </p:nvPr>
        </p:nvSpPr>
        <p:spPr>
          <a:xfrm>
            <a:off x="8610600" y="6356351"/>
            <a:ext cx="2743200" cy="365125"/>
          </a:xfrm>
        </p:spPr>
        <p:txBody>
          <a:bodyPr/>
          <a:lstStyle/>
          <a:p>
            <a:fld id="{0F5EC011-0DA0-DB45-996E-85C7F379AB45}"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838200" y="365125"/>
            <a:ext cx="10515600" cy="1325563"/>
          </a:xfrm>
        </p:spPr>
        <p:txBody>
          <a:bodyPr/>
          <a:lstStyle/>
          <a:p>
            <a:r>
              <a:rPr lang="en-US" dirty="0"/>
              <a:t>Pre-Application Meeting</a:t>
            </a:r>
          </a:p>
        </p:txBody>
      </p:sp>
      <p:sp>
        <p:nvSpPr>
          <p:cNvPr id="394243" name="Rectangle 3"/>
          <p:cNvSpPr>
            <a:spLocks noGrp="1" noChangeArrowheads="1"/>
          </p:cNvSpPr>
          <p:nvPr>
            <p:ph idx="1"/>
          </p:nvPr>
        </p:nvSpPr>
        <p:spPr>
          <a:xfrm>
            <a:off x="838200" y="1825625"/>
            <a:ext cx="10515600" cy="4351339"/>
          </a:xfrm>
        </p:spPr>
        <p:txBody>
          <a:bodyPr/>
          <a:lstStyle/>
          <a:p>
            <a:r>
              <a:rPr lang="en-US" dirty="0"/>
              <a:t>One of the most critical steps in the project is the pre-application meeting between the engineer and the jurisdictional agency</a:t>
            </a:r>
          </a:p>
          <a:p>
            <a:r>
              <a:rPr lang="en-US" dirty="0"/>
              <a:t>The following should be present at the meeting:</a:t>
            </a:r>
          </a:p>
          <a:p>
            <a:pPr lvl="1"/>
            <a:r>
              <a:rPr lang="en-US" dirty="0"/>
              <a:t>The applicant’s agent who will conduct the TIA</a:t>
            </a:r>
          </a:p>
          <a:p>
            <a:pPr lvl="1"/>
            <a:r>
              <a:rPr lang="en-US" dirty="0"/>
              <a:t>A representative of the local government agency</a:t>
            </a:r>
          </a:p>
          <a:p>
            <a:pPr lvl="1"/>
            <a:r>
              <a:rPr lang="en-US" dirty="0"/>
              <a:t>A representative of the DOT if the development abuts a state roadway</a:t>
            </a:r>
          </a:p>
        </p:txBody>
      </p:sp>
      <p:sp>
        <p:nvSpPr>
          <p:cNvPr id="6" name="Slide Number Placeholder 5"/>
          <p:cNvSpPr>
            <a:spLocks noGrp="1"/>
          </p:cNvSpPr>
          <p:nvPr>
            <p:ph type="sldNum" sz="quarter" idx="12"/>
          </p:nvPr>
        </p:nvSpPr>
        <p:spPr>
          <a:xfrm>
            <a:off x="8610600" y="6356351"/>
            <a:ext cx="2743200" cy="365125"/>
          </a:xfrm>
        </p:spPr>
        <p:txBody>
          <a:bodyPr/>
          <a:lstStyle/>
          <a:p>
            <a:fld id="{7902BCD9-8FEB-47CC-9CDB-D42B4E054C3E}" type="slidenum">
              <a:rPr lang="en-US" smtClean="0"/>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title"/>
          </p:nvPr>
        </p:nvSpPr>
        <p:spPr>
          <a:xfrm>
            <a:off x="838200" y="365125"/>
            <a:ext cx="10515600" cy="1325563"/>
          </a:xfrm>
        </p:spPr>
        <p:txBody>
          <a:bodyPr/>
          <a:lstStyle/>
          <a:p>
            <a:r>
              <a:rPr lang="en-US" dirty="0"/>
              <a:t>Pre-Application Meeting</a:t>
            </a:r>
          </a:p>
        </p:txBody>
      </p:sp>
      <p:sp>
        <p:nvSpPr>
          <p:cNvPr id="395267" name="Rectangle 3"/>
          <p:cNvSpPr>
            <a:spLocks noGrp="1" noChangeArrowheads="1"/>
          </p:cNvSpPr>
          <p:nvPr>
            <p:ph idx="1"/>
          </p:nvPr>
        </p:nvSpPr>
        <p:spPr>
          <a:xfrm>
            <a:off x="838200" y="1825625"/>
            <a:ext cx="10515600" cy="4351339"/>
          </a:xfrm>
        </p:spPr>
        <p:txBody>
          <a:bodyPr/>
          <a:lstStyle/>
          <a:p>
            <a:r>
              <a:rPr lang="en-US" dirty="0"/>
              <a:t>The pre-application meeting should:</a:t>
            </a:r>
          </a:p>
          <a:p>
            <a:pPr lvl="1"/>
            <a:r>
              <a:rPr lang="en-US" dirty="0"/>
              <a:t>Be open</a:t>
            </a:r>
          </a:p>
          <a:p>
            <a:pPr lvl="1"/>
            <a:r>
              <a:rPr lang="en-US" dirty="0"/>
              <a:t>Be objective</a:t>
            </a:r>
          </a:p>
          <a:p>
            <a:pPr lvl="1"/>
            <a:r>
              <a:rPr lang="en-US" dirty="0"/>
              <a:t>Leave no assumptions undiscussed</a:t>
            </a:r>
          </a:p>
          <a:p>
            <a:pPr lvl="1"/>
            <a:r>
              <a:rPr lang="en-US" dirty="0"/>
              <a:t>Leave no expectations undiscussed</a:t>
            </a:r>
          </a:p>
          <a:p>
            <a:pPr lvl="1"/>
            <a:r>
              <a:rPr lang="en-US" dirty="0"/>
              <a:t>Conclude with a clear understanding of the TIA and site plan requirements and timeline</a:t>
            </a:r>
          </a:p>
        </p:txBody>
      </p:sp>
      <p:sp>
        <p:nvSpPr>
          <p:cNvPr id="6" name="Slide Number Placeholder 5"/>
          <p:cNvSpPr>
            <a:spLocks noGrp="1"/>
          </p:cNvSpPr>
          <p:nvPr>
            <p:ph type="sldNum" sz="quarter" idx="12"/>
          </p:nvPr>
        </p:nvSpPr>
        <p:spPr>
          <a:xfrm>
            <a:off x="8610600" y="6356351"/>
            <a:ext cx="2743200" cy="365125"/>
          </a:xfrm>
        </p:spPr>
        <p:txBody>
          <a:bodyPr/>
          <a:lstStyle/>
          <a:p>
            <a:fld id="{2DE596A7-E720-4EE3-B962-1BBB060BF373}" type="slidenum">
              <a:rPr lang="en-US" smtClean="0"/>
              <a:pPr/>
              <a:t>41</a:t>
            </a:fld>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ChangeArrowheads="1"/>
          </p:cNvSpPr>
          <p:nvPr>
            <p:ph type="title"/>
          </p:nvPr>
        </p:nvSpPr>
        <p:spPr>
          <a:xfrm>
            <a:off x="838200" y="365125"/>
            <a:ext cx="10515600" cy="1325563"/>
          </a:xfrm>
        </p:spPr>
        <p:txBody>
          <a:bodyPr/>
          <a:lstStyle/>
          <a:p>
            <a:r>
              <a:rPr lang="en-US" dirty="0"/>
              <a:t>Background Data Collection</a:t>
            </a:r>
          </a:p>
        </p:txBody>
      </p:sp>
      <p:sp>
        <p:nvSpPr>
          <p:cNvPr id="433155" name="Rectangle 3"/>
          <p:cNvSpPr>
            <a:spLocks noGrp="1" noChangeArrowheads="1"/>
          </p:cNvSpPr>
          <p:nvPr>
            <p:ph idx="1"/>
          </p:nvPr>
        </p:nvSpPr>
        <p:spPr>
          <a:xfrm>
            <a:off x="838200" y="1825625"/>
            <a:ext cx="10515600" cy="4351339"/>
          </a:xfrm>
        </p:spPr>
        <p:txBody>
          <a:bodyPr/>
          <a:lstStyle/>
          <a:p>
            <a:r>
              <a:rPr lang="en-US" dirty="0"/>
              <a:t>Pertinent transportation and land development information (short- and long-term) prepared in the past five years should be reviewed</a:t>
            </a:r>
          </a:p>
          <a:p>
            <a:r>
              <a:rPr lang="en-US" dirty="0"/>
              <a:t>High-crash locations within the study area should be identified (three years of data)</a:t>
            </a:r>
          </a:p>
          <a:p>
            <a:r>
              <a:rPr lang="en-US" dirty="0"/>
              <a:t>Other background data (see ITE Multimodal Transportation Impact Analysis for Site Development)</a:t>
            </a:r>
          </a:p>
        </p:txBody>
      </p:sp>
      <p:sp>
        <p:nvSpPr>
          <p:cNvPr id="6" name="Slide Number Placeholder 5"/>
          <p:cNvSpPr>
            <a:spLocks noGrp="1"/>
          </p:cNvSpPr>
          <p:nvPr>
            <p:ph type="sldNum" sz="quarter" idx="12"/>
          </p:nvPr>
        </p:nvSpPr>
        <p:spPr>
          <a:xfrm>
            <a:off x="8610600" y="6356351"/>
            <a:ext cx="2743200" cy="365125"/>
          </a:xfrm>
        </p:spPr>
        <p:txBody>
          <a:bodyPr/>
          <a:lstStyle/>
          <a:p>
            <a:fld id="{BD2D6FB6-0B3F-4ECF-A89B-623BD46FDDF0}" type="slidenum">
              <a:rPr lang="en-US" smtClean="0"/>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838200" y="365125"/>
            <a:ext cx="10515600" cy="1325563"/>
          </a:xfrm>
        </p:spPr>
        <p:txBody>
          <a:bodyPr/>
          <a:lstStyle/>
          <a:p>
            <a:r>
              <a:rPr lang="en-US" dirty="0"/>
              <a:t>Review Process</a:t>
            </a:r>
          </a:p>
        </p:txBody>
      </p:sp>
      <p:sp>
        <p:nvSpPr>
          <p:cNvPr id="384003" name="Rectangle 3"/>
          <p:cNvSpPr>
            <a:spLocks noGrp="1" noChangeArrowheads="1"/>
          </p:cNvSpPr>
          <p:nvPr>
            <p:ph idx="1"/>
          </p:nvPr>
        </p:nvSpPr>
        <p:spPr>
          <a:xfrm>
            <a:off x="838200" y="1825625"/>
            <a:ext cx="10515600" cy="4351339"/>
          </a:xfrm>
        </p:spPr>
        <p:txBody>
          <a:bodyPr>
            <a:normAutofit/>
          </a:bodyPr>
          <a:lstStyle/>
          <a:p>
            <a:pPr lvl="1"/>
            <a:r>
              <a:rPr lang="en-US" dirty="0"/>
              <a:t>The review process should be iterative and begin when the development’s planning is initiated, not after a development has been planned and a traffic study completed</a:t>
            </a:r>
          </a:p>
          <a:p>
            <a:pPr lvl="1"/>
            <a:r>
              <a:rPr lang="en-US" dirty="0"/>
              <a:t>This ensures that local guidelines and requirements are met and the objectives of both the land owner or developer and the local agency can be best met</a:t>
            </a:r>
          </a:p>
          <a:p>
            <a:pPr lvl="1"/>
            <a:r>
              <a:rPr lang="en-US" dirty="0"/>
              <a:t>The developer, study preparer, and reviewing agency should meet at the earliest possible point in the study process</a:t>
            </a:r>
          </a:p>
        </p:txBody>
      </p:sp>
      <p:sp>
        <p:nvSpPr>
          <p:cNvPr id="6" name="Slide Number Placeholder 5"/>
          <p:cNvSpPr>
            <a:spLocks noGrp="1"/>
          </p:cNvSpPr>
          <p:nvPr>
            <p:ph type="sldNum" sz="quarter" idx="12"/>
          </p:nvPr>
        </p:nvSpPr>
        <p:spPr>
          <a:xfrm>
            <a:off x="8610600" y="6356351"/>
            <a:ext cx="2743200" cy="365125"/>
          </a:xfrm>
        </p:spPr>
        <p:txBody>
          <a:bodyPr/>
          <a:lstStyle/>
          <a:p>
            <a:fld id="{2F670AFC-1BD2-4CEF-A5F3-946B9D103F4C}" type="slidenum">
              <a:rPr lang="en-US" smtClean="0"/>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p:txBody>
          <a:bodyPr/>
          <a:lstStyle/>
          <a:p>
            <a:r>
              <a:rPr lang="en-US" dirty="0"/>
              <a:t>Review Process</a:t>
            </a:r>
          </a:p>
        </p:txBody>
      </p:sp>
      <p:sp>
        <p:nvSpPr>
          <p:cNvPr id="387075" name="Rectangle 3"/>
          <p:cNvSpPr>
            <a:spLocks noGrp="1" noChangeArrowheads="1"/>
          </p:cNvSpPr>
          <p:nvPr>
            <p:ph idx="1"/>
          </p:nvPr>
        </p:nvSpPr>
        <p:spPr/>
        <p:txBody>
          <a:bodyPr/>
          <a:lstStyle/>
          <a:p>
            <a:pPr lvl="1"/>
            <a:r>
              <a:rPr lang="en-US" dirty="0"/>
              <a:t>Recommendations regarding the development of a comprehensive site access system, including complementary, effective, off-site improvements, or developer participation (if needed), to achieve an efficient and safe transportation system within and adjacent to the development</a:t>
            </a:r>
          </a:p>
          <a:p>
            <a:pPr lvl="1"/>
            <a:r>
              <a:rPr lang="en-US" dirty="0"/>
              <a:t>Fair and reasonable </a:t>
            </a:r>
            <a:br>
              <a:rPr lang="en-US" dirty="0"/>
            </a:br>
            <a:r>
              <a:rPr lang="en-US" dirty="0"/>
              <a:t>assessment of </a:t>
            </a:r>
            <a:br>
              <a:rPr lang="en-US" dirty="0"/>
            </a:br>
            <a:r>
              <a:rPr lang="en-US" dirty="0"/>
              <a:t>impacts and need </a:t>
            </a:r>
            <a:br>
              <a:rPr lang="en-US" dirty="0"/>
            </a:br>
            <a:r>
              <a:rPr lang="en-US" dirty="0"/>
              <a:t>for improvements</a:t>
            </a:r>
          </a:p>
        </p:txBody>
      </p:sp>
      <p:sp>
        <p:nvSpPr>
          <p:cNvPr id="7" name="Slide Number Placeholder 5"/>
          <p:cNvSpPr>
            <a:spLocks noGrp="1"/>
          </p:cNvSpPr>
          <p:nvPr>
            <p:ph type="sldNum" sz="quarter" idx="12"/>
          </p:nvPr>
        </p:nvSpPr>
        <p:spPr/>
        <p:txBody>
          <a:bodyPr/>
          <a:lstStyle/>
          <a:p>
            <a:fld id="{E8A8D21D-4AFE-4762-B9DE-2432E04E0FDF}" type="slidenum">
              <a:rPr lang="en-US" smtClean="0"/>
              <a:pPr/>
              <a:t>44</a:t>
            </a:fld>
            <a:endParaRPr lang="en-US" dirty="0"/>
          </a:p>
        </p:txBody>
      </p:sp>
      <p:pic>
        <p:nvPicPr>
          <p:cNvPr id="387076" name="Picture 4" descr="Roundabout2"/>
          <p:cNvPicPr>
            <a:picLocks noChangeAspect="1" noChangeArrowheads="1"/>
          </p:cNvPicPr>
          <p:nvPr/>
        </p:nvPicPr>
        <p:blipFill>
          <a:blip r:embed="rId3" cstate="print"/>
          <a:srcRect/>
          <a:stretch>
            <a:fillRect/>
          </a:stretch>
        </p:blipFill>
        <p:spPr bwMode="auto">
          <a:xfrm>
            <a:off x="5327468" y="3389394"/>
            <a:ext cx="5410200" cy="3103481"/>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en-US" dirty="0"/>
              <a:t>Ethics and Objectivity</a:t>
            </a:r>
          </a:p>
        </p:txBody>
      </p:sp>
      <p:sp>
        <p:nvSpPr>
          <p:cNvPr id="408579" name="Rectangle 3"/>
          <p:cNvSpPr>
            <a:spLocks noGrp="1" noChangeArrowheads="1"/>
          </p:cNvSpPr>
          <p:nvPr>
            <p:ph idx="1"/>
          </p:nvPr>
        </p:nvSpPr>
        <p:spPr/>
        <p:txBody>
          <a:bodyPr/>
          <a:lstStyle/>
          <a:p>
            <a:pPr marL="457200" lvl="1" indent="0">
              <a:buNone/>
            </a:pPr>
            <a:r>
              <a:rPr lang="en-US" i="1" dirty="0"/>
              <a:t>“Although study preparers and reviewers will sometimes have different objectives and perspectives, all parties involved in the process should adhere to established engineering ethics, like the ITE Canons of Ethics for Members, and all analyses and reviews should be conducted in an objective and professional manner.”</a:t>
            </a:r>
          </a:p>
        </p:txBody>
      </p:sp>
      <p:sp>
        <p:nvSpPr>
          <p:cNvPr id="7" name="Slide Number Placeholder 5"/>
          <p:cNvSpPr>
            <a:spLocks noGrp="1"/>
          </p:cNvSpPr>
          <p:nvPr>
            <p:ph type="sldNum" sz="quarter" idx="12"/>
          </p:nvPr>
        </p:nvSpPr>
        <p:spPr/>
        <p:txBody>
          <a:bodyPr/>
          <a:lstStyle/>
          <a:p>
            <a:fld id="{BD879ED1-4D9F-4FE3-B9F3-A84AAE0C72E9}" type="slidenum">
              <a:rPr lang="en-US" smtClean="0"/>
              <a:pPr/>
              <a:t>45</a:t>
            </a:fld>
            <a:endParaRPr lang="en-US" dirty="0"/>
          </a:p>
        </p:txBody>
      </p:sp>
      <p:sp>
        <p:nvSpPr>
          <p:cNvPr id="408580" name="Rectangle 4"/>
          <p:cNvSpPr>
            <a:spLocks noChangeArrowheads="1"/>
          </p:cNvSpPr>
          <p:nvPr/>
        </p:nvSpPr>
        <p:spPr bwMode="auto">
          <a:xfrm>
            <a:off x="6096000" y="3724295"/>
            <a:ext cx="5435206" cy="276999"/>
          </a:xfrm>
          <a:prstGeom prst="rect">
            <a:avLst/>
          </a:prstGeom>
          <a:noFill/>
          <a:ln w="9525">
            <a:noFill/>
            <a:miter lim="800000"/>
            <a:headEnd/>
            <a:tailEnd/>
          </a:ln>
          <a:effectLst/>
        </p:spPr>
        <p:txBody>
          <a:bodyPr wrap="none">
            <a:spAutoFit/>
          </a:bodyPr>
          <a:lstStyle/>
          <a:p>
            <a:pPr eaLnBrk="0" hangingPunct="0">
              <a:spcBef>
                <a:spcPct val="20000"/>
              </a:spcBef>
            </a:pPr>
            <a:r>
              <a:rPr kumimoji="1" lang="en-US" sz="1200" dirty="0"/>
              <a:t>Source: Multimodal Transportation Impact Analysis for Site Development, ITE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D3488650-71CA-93CC-712D-B0FCBAF2A8B0}"/>
              </a:ext>
            </a:extLst>
          </p:cNvPr>
          <p:cNvSpPr>
            <a:spLocks noGrp="1" noChangeArrowheads="1"/>
          </p:cNvSpPr>
          <p:nvPr>
            <p:ph type="title"/>
          </p:nvPr>
        </p:nvSpPr>
        <p:spPr>
          <a:xfrm>
            <a:off x="838200" y="365125"/>
            <a:ext cx="10515600" cy="1325563"/>
          </a:xfrm>
        </p:spPr>
        <p:txBody>
          <a:bodyPr>
            <a:normAutofit/>
          </a:bodyPr>
          <a:lstStyle/>
          <a:p>
            <a:r>
              <a:rPr lang="en-US" altLang="en-US" dirty="0"/>
              <a:t>Need for Consistent AND Flexible Enforcement</a:t>
            </a:r>
          </a:p>
        </p:txBody>
      </p:sp>
      <p:sp>
        <p:nvSpPr>
          <p:cNvPr id="214019" name="Rectangle 3">
            <a:extLst>
              <a:ext uri="{FF2B5EF4-FFF2-40B4-BE49-F238E27FC236}">
                <a16:creationId xmlns:a16="http://schemas.microsoft.com/office/drawing/2014/main" id="{24809924-A0AB-1369-02F6-3BF688A30CAC}"/>
              </a:ext>
            </a:extLst>
          </p:cNvPr>
          <p:cNvSpPr>
            <a:spLocks noGrp="1" noChangeArrowheads="1"/>
          </p:cNvSpPr>
          <p:nvPr>
            <p:ph idx="1"/>
          </p:nvPr>
        </p:nvSpPr>
        <p:spPr>
          <a:xfrm>
            <a:off x="838200" y="1825625"/>
            <a:ext cx="10515600" cy="4351339"/>
          </a:xfrm>
        </p:spPr>
        <p:txBody>
          <a:bodyPr/>
          <a:lstStyle/>
          <a:p>
            <a:r>
              <a:rPr lang="en-US" altLang="en-US" dirty="0"/>
              <a:t>Adopt clear written standards, rather than guidelines </a:t>
            </a:r>
          </a:p>
          <a:p>
            <a:r>
              <a:rPr lang="en-US" altLang="en-US" dirty="0"/>
              <a:t>Establish procedures and criteria for deviations from standards and appeals</a:t>
            </a:r>
          </a:p>
          <a:p>
            <a:r>
              <a:rPr lang="en-US" altLang="en-US" dirty="0"/>
              <a:t>Establish a Review Committee process to decide on major deviations (e.g., DRC, AMC)</a:t>
            </a:r>
          </a:p>
          <a:p>
            <a:r>
              <a:rPr lang="en-US" altLang="en-US" dirty="0"/>
              <a:t>Provide frequent staff training and/or communication opportunities</a:t>
            </a:r>
          </a:p>
        </p:txBody>
      </p:sp>
      <p:sp>
        <p:nvSpPr>
          <p:cNvPr id="2" name="Slide Number Placeholder 1">
            <a:extLst>
              <a:ext uri="{FF2B5EF4-FFF2-40B4-BE49-F238E27FC236}">
                <a16:creationId xmlns:a16="http://schemas.microsoft.com/office/drawing/2014/main" id="{96D1A0C7-4372-7D0A-7A36-F5F6719FEE6A}"/>
              </a:ext>
            </a:extLst>
          </p:cNvPr>
          <p:cNvSpPr>
            <a:spLocks noGrp="1"/>
          </p:cNvSpPr>
          <p:nvPr>
            <p:ph type="sldNum" sz="quarter" idx="12"/>
          </p:nvPr>
        </p:nvSpPr>
        <p:spPr>
          <a:xfrm>
            <a:off x="8610600" y="6356351"/>
            <a:ext cx="2743200" cy="365125"/>
          </a:xfrm>
        </p:spPr>
        <p:txBody>
          <a:bodyPr/>
          <a:lstStyle/>
          <a:p>
            <a:fld id="{0F5EC011-0DA0-DB45-996E-85C7F379AB45}" type="slidenum">
              <a:rPr lang="en-US" smtClean="0"/>
              <a:pPr/>
              <a:t>5</a:t>
            </a:fld>
            <a:endParaRPr lang="en-US"/>
          </a:p>
        </p:txBody>
      </p:sp>
    </p:spTree>
    <p:extLst>
      <p:ext uri="{BB962C8B-B14F-4D97-AF65-F5344CB8AC3E}">
        <p14:creationId xmlns:p14="http://schemas.microsoft.com/office/powerpoint/2010/main" val="328714145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42FE-1426-28D4-E108-E81C762DCC33}"/>
              </a:ext>
            </a:extLst>
          </p:cNvPr>
          <p:cNvSpPr>
            <a:spLocks noGrp="1"/>
          </p:cNvSpPr>
          <p:nvPr>
            <p:ph type="title"/>
          </p:nvPr>
        </p:nvSpPr>
        <p:spPr/>
        <p:txBody>
          <a:bodyPr/>
          <a:lstStyle/>
          <a:p>
            <a:r>
              <a:rPr lang="en-US" dirty="0"/>
              <a:t>Corridor Programs</a:t>
            </a:r>
          </a:p>
        </p:txBody>
      </p:sp>
      <p:sp>
        <p:nvSpPr>
          <p:cNvPr id="3" name="Content Placeholder 2">
            <a:extLst>
              <a:ext uri="{FF2B5EF4-FFF2-40B4-BE49-F238E27FC236}">
                <a16:creationId xmlns:a16="http://schemas.microsoft.com/office/drawing/2014/main" id="{A720AEFA-67F9-267D-6147-45849791D333}"/>
              </a:ext>
            </a:extLst>
          </p:cNvPr>
          <p:cNvSpPr>
            <a:spLocks noGrp="1"/>
          </p:cNvSpPr>
          <p:nvPr>
            <p:ph idx="1"/>
          </p:nvPr>
        </p:nvSpPr>
        <p:spPr/>
        <p:txBody>
          <a:bodyPr/>
          <a:lstStyle/>
          <a:p>
            <a:r>
              <a:rPr lang="en-US" dirty="0"/>
              <a:t>Corridor access management plans and projects address the unique needs of a roadway corridor or interchange area.</a:t>
            </a:r>
          </a:p>
          <a:p>
            <a:r>
              <a:rPr lang="en-US" dirty="0"/>
              <a:t>Bypasses are a costly solution to congested highways. Access management and land use controls (zoning, subdivision regulations) are needed to preserve this investment. </a:t>
            </a:r>
          </a:p>
          <a:p>
            <a:endParaRPr lang="en-US" dirty="0"/>
          </a:p>
        </p:txBody>
      </p:sp>
      <p:sp>
        <p:nvSpPr>
          <p:cNvPr id="5" name="Slide Number Placeholder 4">
            <a:extLst>
              <a:ext uri="{FF2B5EF4-FFF2-40B4-BE49-F238E27FC236}">
                <a16:creationId xmlns:a16="http://schemas.microsoft.com/office/drawing/2014/main" id="{679B5640-63B7-0262-80E4-1EE12C411F10}"/>
              </a:ext>
            </a:extLst>
          </p:cNvPr>
          <p:cNvSpPr>
            <a:spLocks noGrp="1"/>
          </p:cNvSpPr>
          <p:nvPr>
            <p:ph type="sldNum" sz="quarter" idx="12"/>
          </p:nvPr>
        </p:nvSpPr>
        <p:spPr/>
        <p:txBody>
          <a:bodyPr/>
          <a:lstStyle/>
          <a:p>
            <a:fld id="{0F5EC011-0DA0-DB45-996E-85C7F379AB45}" type="slidenum">
              <a:rPr lang="en-US" smtClean="0"/>
              <a:t>6</a:t>
            </a:fld>
            <a:endParaRPr lang="en-US"/>
          </a:p>
        </p:txBody>
      </p:sp>
      <p:pic>
        <p:nvPicPr>
          <p:cNvPr id="4" name="Picture 3">
            <a:extLst>
              <a:ext uri="{FF2B5EF4-FFF2-40B4-BE49-F238E27FC236}">
                <a16:creationId xmlns:a16="http://schemas.microsoft.com/office/drawing/2014/main" id="{30B8EE41-7641-8FAF-DF08-7AD64FEED425}"/>
              </a:ext>
            </a:extLst>
          </p:cNvPr>
          <p:cNvPicPr>
            <a:picLocks noChangeAspect="1" noChangeArrowheads="1"/>
          </p:cNvPicPr>
          <p:nvPr/>
        </p:nvPicPr>
        <p:blipFill>
          <a:blip r:embed="rId3" cstate="email">
            <a:lum contrast="20000"/>
            <a:extLst>
              <a:ext uri="{28A0092B-C50C-407E-A947-70E740481C1C}">
                <a14:useLocalDpi xmlns:a14="http://schemas.microsoft.com/office/drawing/2010/main"/>
              </a:ext>
            </a:extLst>
          </a:blip>
          <a:srcRect/>
          <a:stretch>
            <a:fillRect/>
          </a:stretch>
        </p:blipFill>
        <p:spPr bwMode="auto">
          <a:xfrm>
            <a:off x="1185774" y="3956409"/>
            <a:ext cx="8845653" cy="242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031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55BB92-489C-5388-5E14-12BAE38D001C}"/>
              </a:ext>
            </a:extLst>
          </p:cNvPr>
          <p:cNvSpPr>
            <a:spLocks noGrp="1"/>
          </p:cNvSpPr>
          <p:nvPr>
            <p:ph type="title"/>
          </p:nvPr>
        </p:nvSpPr>
        <p:spPr/>
        <p:txBody>
          <a:bodyPr>
            <a:normAutofit/>
          </a:bodyPr>
          <a:lstStyle/>
          <a:p>
            <a:r>
              <a:rPr lang="en-US" sz="4000" dirty="0">
                <a:latin typeface="Arial" panose="020B0604020202020204"/>
              </a:rPr>
              <a:t>Access Classification Systems &amp; Standards </a:t>
            </a:r>
            <a:endParaRPr lang="en-US" dirty="0"/>
          </a:p>
        </p:txBody>
      </p:sp>
    </p:spTree>
    <p:extLst>
      <p:ext uri="{BB962C8B-B14F-4D97-AF65-F5344CB8AC3E}">
        <p14:creationId xmlns:p14="http://schemas.microsoft.com/office/powerpoint/2010/main" val="419248886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Elements of Effective AM Programs: Access Categories &amp; Standards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8642878"/>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A709CBC2-16E5-E9E7-D2B3-918FE62E73DC}"/>
              </a:ext>
            </a:extLst>
          </p:cNvPr>
          <p:cNvSpPr>
            <a:spLocks noGrp="1"/>
          </p:cNvSpPr>
          <p:nvPr>
            <p:ph type="sldNum" sz="quarter" idx="12"/>
          </p:nvPr>
        </p:nvSpPr>
        <p:spPr/>
        <p:txBody>
          <a:bodyPr/>
          <a:lstStyle/>
          <a:p>
            <a:fld id="{0F5EC011-0DA0-DB45-996E-85C7F379AB45}" type="slidenum">
              <a:rPr lang="en-US" smtClean="0"/>
              <a:t>8</a:t>
            </a:fld>
            <a:endParaRPr lang="en-US"/>
          </a:p>
        </p:txBody>
      </p:sp>
    </p:spTree>
    <p:custDataLst>
      <p:tags r:id="rId1"/>
    </p:custDataLst>
    <p:extLst>
      <p:ext uri="{BB962C8B-B14F-4D97-AF65-F5344CB8AC3E}">
        <p14:creationId xmlns:p14="http://schemas.microsoft.com/office/powerpoint/2010/main" val="2686002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F270CF90-FE51-A02C-A36A-39D84CEE58EE}"/>
              </a:ext>
            </a:extLst>
          </p:cNvPr>
          <p:cNvSpPr>
            <a:spLocks noGrp="1" noChangeArrowheads="1"/>
          </p:cNvSpPr>
          <p:nvPr>
            <p:ph type="title"/>
          </p:nvPr>
        </p:nvSpPr>
        <p:spPr>
          <a:xfrm>
            <a:off x="838200" y="365125"/>
            <a:ext cx="10515600" cy="1325563"/>
          </a:xfrm>
        </p:spPr>
        <p:txBody>
          <a:bodyPr/>
          <a:lstStyle/>
          <a:p>
            <a:r>
              <a:rPr lang="en-US" altLang="en-US" dirty="0"/>
              <a:t>Example State Highway System</a:t>
            </a:r>
            <a:br>
              <a:rPr lang="en-US" altLang="en-US" dirty="0"/>
            </a:br>
            <a:r>
              <a:rPr lang="en-US" altLang="en-US" dirty="0"/>
              <a:t>Access Classification Framework</a:t>
            </a:r>
          </a:p>
        </p:txBody>
      </p:sp>
      <p:sp>
        <p:nvSpPr>
          <p:cNvPr id="3" name="Slide Number Placeholder 2">
            <a:extLst>
              <a:ext uri="{FF2B5EF4-FFF2-40B4-BE49-F238E27FC236}">
                <a16:creationId xmlns:a16="http://schemas.microsoft.com/office/drawing/2014/main" id="{1524B88A-7522-4940-1FF9-5045B666235B}"/>
              </a:ext>
            </a:extLst>
          </p:cNvPr>
          <p:cNvSpPr>
            <a:spLocks noGrp="1"/>
          </p:cNvSpPr>
          <p:nvPr>
            <p:ph type="sldNum" sz="quarter" idx="12"/>
          </p:nvPr>
        </p:nvSpPr>
        <p:spPr>
          <a:xfrm>
            <a:off x="8610600" y="6356351"/>
            <a:ext cx="2743200" cy="365125"/>
          </a:xfrm>
        </p:spPr>
        <p:txBody>
          <a:bodyPr/>
          <a:lstStyle/>
          <a:p>
            <a:fld id="{0F5EC011-0DA0-DB45-996E-85C7F379AB45}" type="slidenum">
              <a:rPr lang="en-US" smtClean="0"/>
              <a:pPr/>
              <a:t>9</a:t>
            </a:fld>
            <a:endParaRPr lang="en-US"/>
          </a:p>
        </p:txBody>
      </p:sp>
      <p:pic>
        <p:nvPicPr>
          <p:cNvPr id="2" name="Content Placeholder 1">
            <a:extLst>
              <a:ext uri="{FF2B5EF4-FFF2-40B4-BE49-F238E27FC236}">
                <a16:creationId xmlns:a16="http://schemas.microsoft.com/office/drawing/2014/main" id="{E0A591E7-378C-0A1C-2C2F-E353F4665D80}"/>
              </a:ext>
            </a:extLst>
          </p:cNvPr>
          <p:cNvPicPr>
            <a:picLocks noChangeAspect="1"/>
          </p:cNvPicPr>
          <p:nvPr/>
        </p:nvPicPr>
        <p:blipFill>
          <a:blip r:embed="rId3"/>
          <a:stretch>
            <a:fillRect/>
          </a:stretch>
        </p:blipFill>
        <p:spPr>
          <a:xfrm>
            <a:off x="838200" y="1870075"/>
            <a:ext cx="10084374" cy="4851400"/>
          </a:xfrm>
          <a:prstGeom prst="rect">
            <a:avLst/>
          </a:prstGeom>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1_AM Curriculu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M Curriculum" id="{643DAB32-AFE8-4EAF-9F6D-5D0517AEB1F8}" vid="{09F52B4D-BFF5-4572-8A90-3D6700BF0BC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AM Curriculum</Template>
  <TotalTime>571</TotalTime>
  <Words>3591</Words>
  <Application>Microsoft Office PowerPoint</Application>
  <PresentationFormat>Widescreen</PresentationFormat>
  <Paragraphs>402</Paragraphs>
  <Slides>45</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Aptos</vt:lpstr>
      <vt:lpstr>Arial</vt:lpstr>
      <vt:lpstr>Calibri</vt:lpstr>
      <vt:lpstr>Cooper Lt BT</vt:lpstr>
      <vt:lpstr>Tahoma</vt:lpstr>
      <vt:lpstr>Times New Roman</vt:lpstr>
      <vt:lpstr>Verdana</vt:lpstr>
      <vt:lpstr>Wingdings</vt:lpstr>
      <vt:lpstr>1_AM Curriculum</vt:lpstr>
      <vt:lpstr> Access Management Policy and Process</vt:lpstr>
      <vt:lpstr>Learning Objectives</vt:lpstr>
      <vt:lpstr>Systemwide Programs – Key Points</vt:lpstr>
      <vt:lpstr>Elements of a Comprehensive, Systemwide Access Management Program</vt:lpstr>
      <vt:lpstr>Need for Consistent AND Flexible Enforcement</vt:lpstr>
      <vt:lpstr>Corridor Programs</vt:lpstr>
      <vt:lpstr>Access Classification Systems &amp; Standards </vt:lpstr>
      <vt:lpstr>Elements of Effective AM Programs: Access Categories &amp; Standards</vt:lpstr>
      <vt:lpstr>Example State Highway System Access Classification Framework</vt:lpstr>
      <vt:lpstr>Example Access Category Application</vt:lpstr>
      <vt:lpstr>FDOT Access Classes</vt:lpstr>
      <vt:lpstr>Florida Model Regulations, 2nd ed</vt:lpstr>
      <vt:lpstr>Florida Model Regulations, 2nd ed</vt:lpstr>
      <vt:lpstr>Florida Model Regulations, 2nd ed</vt:lpstr>
      <vt:lpstr>Florida Model Regulations</vt:lpstr>
      <vt:lpstr>Land Development Regulations</vt:lpstr>
      <vt:lpstr>How can local governments  institute access management?</vt:lpstr>
      <vt:lpstr>Access Management Comprehensive Plans</vt:lpstr>
      <vt:lpstr>Roadway Network Planning Master Street or Thoroughfare Plans</vt:lpstr>
      <vt:lpstr>Access Management Policies in Plans</vt:lpstr>
      <vt:lpstr>Land Development Regulations</vt:lpstr>
      <vt:lpstr>Driveway Permitting</vt:lpstr>
      <vt:lpstr>Access Management Regulations: Driveway Permitting</vt:lpstr>
      <vt:lpstr>Access Management Regulations:  Driveway Permitting (Cont’d)</vt:lpstr>
      <vt:lpstr>Access Management Regulations: Driveway Permitting (Cont’d)</vt:lpstr>
      <vt:lpstr>Driveway Permitting Considerations</vt:lpstr>
      <vt:lpstr>Improving Access During Redevelopment or Change in Use</vt:lpstr>
      <vt:lpstr>Other Driveway Permitting Best Practices</vt:lpstr>
      <vt:lpstr>Items to consider and evaluate when reviewing an access permit application</vt:lpstr>
      <vt:lpstr>Items to consider and evaluate when reviewing an access permit application </vt:lpstr>
      <vt:lpstr>Conditions and issues to consider and evaluate when reviewing an access connection application</vt:lpstr>
      <vt:lpstr>Access Spacing and Design Evaluation</vt:lpstr>
      <vt:lpstr>Transportation Impact Analysis</vt:lpstr>
      <vt:lpstr>Transportation Impact Analysis(TIA) Considerations</vt:lpstr>
      <vt:lpstr>Type 1:  Access Location and Design Review</vt:lpstr>
      <vt:lpstr>Type 2:  Small-Scale Development: Traffic Assessment</vt:lpstr>
      <vt:lpstr>Type 3:  Medium-Sized: Traffic Impact Statement</vt:lpstr>
      <vt:lpstr>Type 4:  Large-Scale: Regional Traffic Analysis</vt:lpstr>
      <vt:lpstr>Study Area</vt:lpstr>
      <vt:lpstr>Pre-Application Meeting</vt:lpstr>
      <vt:lpstr>Pre-Application Meeting</vt:lpstr>
      <vt:lpstr>Background Data Collection</vt:lpstr>
      <vt:lpstr>Review Process</vt:lpstr>
      <vt:lpstr>Review Process</vt:lpstr>
      <vt:lpstr>Ethics and Objectivity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Williams</dc:creator>
  <cp:lastModifiedBy>Tia Boyd</cp:lastModifiedBy>
  <cp:revision>25</cp:revision>
  <dcterms:created xsi:type="dcterms:W3CDTF">2022-12-02T20:18:39Z</dcterms:created>
  <dcterms:modified xsi:type="dcterms:W3CDTF">2024-03-08T19:15:59Z</dcterms:modified>
</cp:coreProperties>
</file>