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9" r:id="rId5"/>
    <p:sldId id="270" r:id="rId6"/>
    <p:sldId id="273" r:id="rId7"/>
    <p:sldId id="271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096000"/>
            <a:ext cx="5638800" cy="62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4F310F93-A6E1-4D35-8192-3FDA5AA8A83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2675"/>
            <a:ext cx="35623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6300" y="6172200"/>
            <a:ext cx="4457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6172200"/>
            <a:ext cx="76892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7100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1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019800"/>
            <a:ext cx="5715000" cy="7016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</p:spPr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248400"/>
            <a:ext cx="7562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  <a:alpha val="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2743200"/>
          </a:xfrm>
        </p:spPr>
        <p:txBody>
          <a:bodyPr>
            <a:normAutofit/>
          </a:bodyPr>
          <a:lstStyle/>
          <a:p>
            <a:r>
              <a:rPr lang="en-US" sz="4900" i="1" u="sng" dirty="0" smtClean="0">
                <a:solidFill>
                  <a:schemeClr val="bg1"/>
                </a:solidFill>
              </a:rPr>
              <a:t>MOVES Sensitivity Study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352800"/>
            <a:ext cx="5562600" cy="228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Presented By: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George Noel and Roger L. Wayson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Other Team Members: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Cecilia Ho, Mark Glaze, Michael </a:t>
            </a:r>
            <a:r>
              <a:rPr lang="en-US" dirty="0" err="1" smtClean="0">
                <a:solidFill>
                  <a:srgbClr val="FFFF00"/>
                </a:solidFill>
              </a:rPr>
              <a:t>Claggett</a:t>
            </a:r>
            <a:r>
              <a:rPr lang="en-US" dirty="0" smtClean="0">
                <a:solidFill>
                  <a:srgbClr val="FFFF00"/>
                </a:solidFill>
              </a:rPr>
              <a:t>, Paul </a:t>
            </a:r>
            <a:r>
              <a:rPr lang="en-US" dirty="0" err="1" smtClean="0">
                <a:solidFill>
                  <a:srgbClr val="FFFF00"/>
                </a:solidFill>
              </a:rPr>
              <a:t>Heishman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-15000" contrast="100000"/>
          </a:blip>
          <a:srcRect/>
          <a:stretch>
            <a:fillRect/>
          </a:stretch>
        </p:blipFill>
        <p:spPr bwMode="auto">
          <a:xfrm>
            <a:off x="3733800" y="228600"/>
            <a:ext cx="1843430" cy="1819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Some 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Purpose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To determine ranking of important parameters and the overall sensitivity to values of variables in MOVES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To allow a greater understanding of the MOVES modeling process for users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Continued support by FHWA to transportation modeling community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-100000"/>
          </a:blip>
          <a:srcRect/>
          <a:stretch>
            <a:fillRect/>
          </a:stretch>
        </p:blipFill>
        <p:spPr bwMode="auto">
          <a:xfrm>
            <a:off x="6858000" y="457200"/>
            <a:ext cx="1738274" cy="18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Analysis Approach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64820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normalized set of input parameters </a:t>
            </a:r>
            <a:r>
              <a:rPr lang="en-US" dirty="0" smtClean="0">
                <a:solidFill>
                  <a:schemeClr val="bg1"/>
                </a:solidFill>
              </a:rPr>
              <a:t>has been established as a “Base Case”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Using multiple runs, the </a:t>
            </a:r>
            <a:r>
              <a:rPr lang="en-US" dirty="0">
                <a:solidFill>
                  <a:schemeClr val="bg1"/>
                </a:solidFill>
              </a:rPr>
              <a:t>model </a:t>
            </a:r>
            <a:r>
              <a:rPr lang="en-US" dirty="0" smtClean="0">
                <a:solidFill>
                  <a:schemeClr val="bg1"/>
                </a:solidFill>
              </a:rPr>
              <a:t>output sensitivity will be reviewed, and compared to the base case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Individual variables will be evaluated across the normal range of use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 first phase of the project will be focused on regional analysis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Final </a:t>
            </a:r>
            <a:r>
              <a:rPr lang="en-US" dirty="0">
                <a:solidFill>
                  <a:schemeClr val="bg1"/>
                </a:solidFill>
              </a:rPr>
              <a:t>decision on project level sensitivity study to be </a:t>
            </a:r>
            <a:r>
              <a:rPr lang="en-US" dirty="0" smtClean="0">
                <a:solidFill>
                  <a:schemeClr val="bg1"/>
                </a:solidFill>
              </a:rPr>
              <a:t>determined after regional analysis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5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 Case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solidFill>
                  <a:schemeClr val="bg1"/>
                </a:solidFill>
              </a:rPr>
              <a:t>Year: 2010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Time Aggregation: Hourly for Weekday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Month: July – but Temp = 60 degrees F and RH = 50%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Road Type Distribution: National </a:t>
            </a:r>
            <a:r>
              <a:rPr lang="en-US" dirty="0" smtClean="0">
                <a:solidFill>
                  <a:schemeClr val="bg1"/>
                </a:solidFill>
              </a:rPr>
              <a:t>Default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Vehicle Details: </a:t>
            </a:r>
          </a:p>
          <a:p>
            <a:pPr lvl="2"/>
            <a:r>
              <a:rPr lang="en-US" i="1" u="sng" dirty="0" smtClean="0">
                <a:solidFill>
                  <a:schemeClr val="bg1"/>
                </a:solidFill>
              </a:rPr>
              <a:t>Diesel Fuel</a:t>
            </a:r>
            <a:r>
              <a:rPr lang="en-US" dirty="0" smtClean="0">
                <a:solidFill>
                  <a:schemeClr val="bg1"/>
                </a:solidFill>
              </a:rPr>
              <a:t> - Combination Long-haul Truck , Combination Short-haul Truck, Intercity Bus, Passenger Car, Passenger Truck, Single Unit Long-haul Truck, Single Unit Short-haul Truck, Transit Bus </a:t>
            </a:r>
          </a:p>
          <a:p>
            <a:pPr lvl="2"/>
            <a:r>
              <a:rPr lang="en-US" i="1" u="sng" dirty="0" smtClean="0">
                <a:solidFill>
                  <a:schemeClr val="bg1"/>
                </a:solidFill>
              </a:rPr>
              <a:t>Gasoline</a:t>
            </a:r>
            <a:r>
              <a:rPr lang="en-US" dirty="0" smtClean="0">
                <a:solidFill>
                  <a:schemeClr val="bg1"/>
                </a:solidFill>
              </a:rPr>
              <a:t> - Passenger Car and Passenger Truck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Vehicle Age Distribution: Default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Vehicle VMT: 1000 miles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Average Speed Distribution: National Default, 8 AM Peak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I/M Programs: National Default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Fuel Program: National Default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Parameter List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64820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Vehicle Types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Combination Long-haul Truck , Combination Short-haul Truck, Intercity Bus, Passenger Car, Passenger Truck, Transit Bus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Fuels (Diesel and Gasoline)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Year and Season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Temperature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Humidity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Ramp Fraction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Vehicle Parameters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Speed Distribution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Road Types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Pollutants and Processes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Wayson\AppData\Local\Microsoft\Windows\Temporary Internet Files\Content.IE5\QIH5Q31E\MC900449062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162800" y="4648200"/>
            <a:ext cx="1333268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Initial Results Are Under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Results are being tabulated, graphed and compared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Trends will be part of review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Preliminary results are being used to guide overall work effort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Initial reporting to committee should occur at Summer, 2012 meeting</a:t>
            </a:r>
          </a:p>
          <a:p>
            <a:endParaRPr lang="en-US" dirty="0"/>
          </a:p>
        </p:txBody>
      </p:sp>
      <p:pic>
        <p:nvPicPr>
          <p:cNvPr id="4" name="Picture 4" descr="C:\Program Files\Microsoft Office\MEDIA\CAGCAT10\j029917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257947"/>
            <a:ext cx="1143000" cy="1348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2141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Schedule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648201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Completion of Regional Runs: February, 2012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Initial Results: March, 2012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Project Level Analysis: Spring to Summer, 2012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Initial Results Reported at TRB Summer Meeting of ADC20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Project Completion: Summer, 2012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371600"/>
            <a:ext cx="2190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Submit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648201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Project </a:t>
            </a:r>
            <a:r>
              <a:rPr lang="en-US" dirty="0" smtClean="0">
                <a:solidFill>
                  <a:schemeClr val="bg1"/>
                </a:solidFill>
              </a:rPr>
              <a:t>Level Analysis: Spring to Summer, 2012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Initial Results Reported at TRB Summer Meeting of ADC20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Project Completion: Summer, 2012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9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2582</TotalTime>
  <Words>392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MOVES Sensitivity Study</vt:lpstr>
      <vt:lpstr>Some Background</vt:lpstr>
      <vt:lpstr>Analysis Approach</vt:lpstr>
      <vt:lpstr>Base Case</vt:lpstr>
      <vt:lpstr>Parameter List</vt:lpstr>
      <vt:lpstr>Initial Results Are Under Review</vt:lpstr>
      <vt:lpstr>Schedule</vt:lpstr>
      <vt:lpstr>Submit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On-Board Sound Intensity (OBSI) Measurements and Modeling for Florida Department of Transportation</dc:title>
  <dc:creator>Wayson</dc:creator>
  <cp:lastModifiedBy>Ferrante, Amanda (VOLPE)</cp:lastModifiedBy>
  <cp:revision>162</cp:revision>
  <dcterms:created xsi:type="dcterms:W3CDTF">2011-11-21T05:34:18Z</dcterms:created>
  <dcterms:modified xsi:type="dcterms:W3CDTF">2016-08-15T18:53:07Z</dcterms:modified>
</cp:coreProperties>
</file>